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2451f96fd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a4f95c5224079"/>
  </p:sldMasterIdLst>
  <p:sldIdLst>
    <p:sldId xmlns:r="http://schemas.openxmlformats.org/officeDocument/2006/relationships" id="256" r:id="Rbf83728b5c164aac"/>
    <p:sldId xmlns:r="http://schemas.openxmlformats.org/officeDocument/2006/relationships" id="257" r:id="Rb9ca3c70f9ec4b61"/>
    <p:sldId xmlns:r="http://schemas.openxmlformats.org/officeDocument/2006/relationships" id="258" r:id="R8181dade27e342cd"/>
    <p:sldId xmlns:r="http://schemas.openxmlformats.org/officeDocument/2006/relationships" id="259" r:id="R2e1371670a2941ae"/>
    <p:sldId xmlns:r="http://schemas.openxmlformats.org/officeDocument/2006/relationships" id="260" r:id="Rabdee2b834404bc5"/>
    <p:sldId xmlns:r="http://schemas.openxmlformats.org/officeDocument/2006/relationships" id="261" r:id="Rd3def9a535204e5f"/>
    <p:sldId xmlns:r="http://schemas.openxmlformats.org/officeDocument/2006/relationships" id="262" r:id="R766006006232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a4f95c5224079" /><Relationship Type="http://schemas.openxmlformats.org/officeDocument/2006/relationships/slide" Target="/ppt/slides/slide1.xml" Id="Rbf83728b5c164aac" /><Relationship Type="http://schemas.openxmlformats.org/officeDocument/2006/relationships/slide" Target="/ppt/slides/slide2.xml" Id="Rb9ca3c70f9ec4b61" /><Relationship Type="http://schemas.openxmlformats.org/officeDocument/2006/relationships/slide" Target="/ppt/slides/slide3.xml" Id="R8181dade27e342cd" /><Relationship Type="http://schemas.openxmlformats.org/officeDocument/2006/relationships/slide" Target="/ppt/slides/slide4.xml" Id="R2e1371670a2941ae" /><Relationship Type="http://schemas.openxmlformats.org/officeDocument/2006/relationships/slide" Target="/ppt/slides/slide5.xml" Id="Rabdee2b834404bc5" /><Relationship Type="http://schemas.openxmlformats.org/officeDocument/2006/relationships/slide" Target="/ppt/slides/slide6.xml" Id="Rd3def9a535204e5f" /><Relationship Type="http://schemas.openxmlformats.org/officeDocument/2006/relationships/slide" Target="/ppt/slides/slide7.xml" Id="R766006006232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c4c97789b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30eaf85bb4901" /><Relationship Type="http://schemas.openxmlformats.org/officeDocument/2006/relationships/theme" Target="/ppt/slideMasters/theme/theme1.xml" Id="R817cd3bf9e45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30eaf85bb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70f485efd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917e8a522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348534d1c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57d427e43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7e3a0ee7d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57220c63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d96a1a899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HANS MARTIN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