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bbed9d107546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8bf343ac0f48f3"/>
  </p:sldMasterIdLst>
  <p:sldIdLst>
    <p:sldId xmlns:r="http://schemas.openxmlformats.org/officeDocument/2006/relationships" id="256" r:id="R3eeb6d5813944e74"/>
    <p:sldId xmlns:r="http://schemas.openxmlformats.org/officeDocument/2006/relationships" id="257" r:id="R1268e928e1a04026"/>
    <p:sldId xmlns:r="http://schemas.openxmlformats.org/officeDocument/2006/relationships" id="258" r:id="R2edec248163849c9"/>
    <p:sldId xmlns:r="http://schemas.openxmlformats.org/officeDocument/2006/relationships" id="259" r:id="Rbba2a4eff4ca46cb"/>
    <p:sldId xmlns:r="http://schemas.openxmlformats.org/officeDocument/2006/relationships" id="260" r:id="R27de433a1e9d47c8"/>
    <p:sldId xmlns:r="http://schemas.openxmlformats.org/officeDocument/2006/relationships" id="261" r:id="R1b400c130acc4f2b"/>
    <p:sldId xmlns:r="http://schemas.openxmlformats.org/officeDocument/2006/relationships" id="262" r:id="R524eab1bc5874c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8bf343ac0f48f3" /><Relationship Type="http://schemas.openxmlformats.org/officeDocument/2006/relationships/slide" Target="/ppt/slides/slide1.xml" Id="R3eeb6d5813944e74" /><Relationship Type="http://schemas.openxmlformats.org/officeDocument/2006/relationships/slide" Target="/ppt/slides/slide2.xml" Id="R1268e928e1a04026" /><Relationship Type="http://schemas.openxmlformats.org/officeDocument/2006/relationships/slide" Target="/ppt/slides/slide3.xml" Id="R2edec248163849c9" /><Relationship Type="http://schemas.openxmlformats.org/officeDocument/2006/relationships/slide" Target="/ppt/slides/slide4.xml" Id="Rbba2a4eff4ca46cb" /><Relationship Type="http://schemas.openxmlformats.org/officeDocument/2006/relationships/slide" Target="/ppt/slides/slide5.xml" Id="R27de433a1e9d47c8" /><Relationship Type="http://schemas.openxmlformats.org/officeDocument/2006/relationships/slide" Target="/ppt/slides/slide6.xml" Id="R1b400c130acc4f2b" /><Relationship Type="http://schemas.openxmlformats.org/officeDocument/2006/relationships/slide" Target="/ppt/slides/slide7.xml" Id="R524eab1bc5874c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ec34d9ed6d4a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ac64420ab456d" /><Relationship Type="http://schemas.openxmlformats.org/officeDocument/2006/relationships/theme" Target="/ppt/slideMasters/theme/theme1.xml" Id="R12c462ade44f40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5ac64420ab45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ce4e8a51047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95bace9c74e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1210d78a944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a4da26d6945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ff31217db47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3d605584543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b87f84a9242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ROBSEN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ROBSEN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−520 302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−108 057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26 979 631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26 982 535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ØYGARDEN PÅL ASBJØRN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Ekrevegen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3944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989 024 949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ROBSEN HOLDING AS</a:t>
            </a:r>
          </a:p>
        </p:txBody>
      </p:sp>
    </p:spTree>
  </p:cSld>
  <p:clrMapOvr>
    <a:masterClrMapping xmlns:a="http://schemas.openxmlformats.org/drawingml/2006/main"/>
  </p:clrMapOvr>
</p:sld>
</file>