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40de3cd57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527f6c9ab4ce7"/>
  </p:sldMasterIdLst>
  <p:sldIdLst>
    <p:sldId xmlns:r="http://schemas.openxmlformats.org/officeDocument/2006/relationships" id="256" r:id="R966473b3667e465d"/>
    <p:sldId xmlns:r="http://schemas.openxmlformats.org/officeDocument/2006/relationships" id="257" r:id="Rdb39a8b50f124007"/>
    <p:sldId xmlns:r="http://schemas.openxmlformats.org/officeDocument/2006/relationships" id="258" r:id="R0c46162c901747d6"/>
    <p:sldId xmlns:r="http://schemas.openxmlformats.org/officeDocument/2006/relationships" id="259" r:id="R43b6670a88a24da2"/>
    <p:sldId xmlns:r="http://schemas.openxmlformats.org/officeDocument/2006/relationships" id="260" r:id="R5b01240ba0914bb0"/>
    <p:sldId xmlns:r="http://schemas.openxmlformats.org/officeDocument/2006/relationships" id="261" r:id="R93b04fae2c074502"/>
    <p:sldId xmlns:r="http://schemas.openxmlformats.org/officeDocument/2006/relationships" id="262" r:id="Rbcc6b43a6aa6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527f6c9ab4ce7" /><Relationship Type="http://schemas.openxmlformats.org/officeDocument/2006/relationships/slide" Target="/ppt/slides/slide1.xml" Id="R966473b3667e465d" /><Relationship Type="http://schemas.openxmlformats.org/officeDocument/2006/relationships/slide" Target="/ppt/slides/slide2.xml" Id="Rdb39a8b50f124007" /><Relationship Type="http://schemas.openxmlformats.org/officeDocument/2006/relationships/slide" Target="/ppt/slides/slide3.xml" Id="R0c46162c901747d6" /><Relationship Type="http://schemas.openxmlformats.org/officeDocument/2006/relationships/slide" Target="/ppt/slides/slide4.xml" Id="R43b6670a88a24da2" /><Relationship Type="http://schemas.openxmlformats.org/officeDocument/2006/relationships/slide" Target="/ppt/slides/slide5.xml" Id="R5b01240ba0914bb0" /><Relationship Type="http://schemas.openxmlformats.org/officeDocument/2006/relationships/slide" Target="/ppt/slides/slide6.xml" Id="R93b04fae2c074502" /><Relationship Type="http://schemas.openxmlformats.org/officeDocument/2006/relationships/slide" Target="/ppt/slides/slide7.xml" Id="Rbcc6b43a6aa6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622f1e81f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580cc81f8456d" /><Relationship Type="http://schemas.openxmlformats.org/officeDocument/2006/relationships/theme" Target="/ppt/slideMasters/theme/theme1.xml" Id="R29ddd60a98a0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580cc81f8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bd59f487e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2745e6e93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0776aef0e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7f1659a60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a49a14a46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1dbe19cfb41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3a224bece4d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4 806 438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FINANS AS  –  96,5 %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FURU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