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9076397b2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dcfd65b234459"/>
  </p:sldMasterIdLst>
  <p:sldIdLst>
    <p:sldId xmlns:r="http://schemas.openxmlformats.org/officeDocument/2006/relationships" id="256" r:id="Rebb6968b12044b22"/>
    <p:sldId xmlns:r="http://schemas.openxmlformats.org/officeDocument/2006/relationships" id="257" r:id="R09cadcf417c54ad9"/>
    <p:sldId xmlns:r="http://schemas.openxmlformats.org/officeDocument/2006/relationships" id="258" r:id="R489e0eb3af2a46f8"/>
    <p:sldId xmlns:r="http://schemas.openxmlformats.org/officeDocument/2006/relationships" id="259" r:id="Rf075578bfe6347db"/>
    <p:sldId xmlns:r="http://schemas.openxmlformats.org/officeDocument/2006/relationships" id="260" r:id="Rea9c81505ead4138"/>
    <p:sldId xmlns:r="http://schemas.openxmlformats.org/officeDocument/2006/relationships" id="261" r:id="Rc26df17fbc8d435f"/>
    <p:sldId xmlns:r="http://schemas.openxmlformats.org/officeDocument/2006/relationships" id="262" r:id="R41e13cb89648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dcfd65b234459" /><Relationship Type="http://schemas.openxmlformats.org/officeDocument/2006/relationships/slide" Target="/ppt/slides/slide1.xml" Id="Rebb6968b12044b22" /><Relationship Type="http://schemas.openxmlformats.org/officeDocument/2006/relationships/slide" Target="/ppt/slides/slide2.xml" Id="R09cadcf417c54ad9" /><Relationship Type="http://schemas.openxmlformats.org/officeDocument/2006/relationships/slide" Target="/ppt/slides/slide3.xml" Id="R489e0eb3af2a46f8" /><Relationship Type="http://schemas.openxmlformats.org/officeDocument/2006/relationships/slide" Target="/ppt/slides/slide4.xml" Id="Rf075578bfe6347db" /><Relationship Type="http://schemas.openxmlformats.org/officeDocument/2006/relationships/slide" Target="/ppt/slides/slide5.xml" Id="Rea9c81505ead4138" /><Relationship Type="http://schemas.openxmlformats.org/officeDocument/2006/relationships/slide" Target="/ppt/slides/slide6.xml" Id="Rc26df17fbc8d435f" /><Relationship Type="http://schemas.openxmlformats.org/officeDocument/2006/relationships/slide" Target="/ppt/slides/slide7.xml" Id="R41e13cb89648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912c306ce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5614ed4c4020" /><Relationship Type="http://schemas.openxmlformats.org/officeDocument/2006/relationships/theme" Target="/ppt/slideMasters/theme/theme1.xml" Id="R452e1e7435db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75614ed4c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02990bc9c4e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289664e7d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8628b4f0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c6303a6a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33ab65636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db2e7f129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d38417ce0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164 720 103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168 800 103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HÅVALDSRUD JOSTEIN NYDAHL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01 45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josteinh@mamut.com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