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febe65fee247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69c81f33964046"/>
  </p:sldMasterIdLst>
  <p:sldIdLst>
    <p:sldId xmlns:r="http://schemas.openxmlformats.org/officeDocument/2006/relationships" id="256" r:id="Rf065231c5ed24e45"/>
    <p:sldId xmlns:r="http://schemas.openxmlformats.org/officeDocument/2006/relationships" id="257" r:id="R365bb4e92f4c4c5c"/>
    <p:sldId xmlns:r="http://schemas.openxmlformats.org/officeDocument/2006/relationships" id="258" r:id="R9ab7d1e89d784c6a"/>
    <p:sldId xmlns:r="http://schemas.openxmlformats.org/officeDocument/2006/relationships" id="259" r:id="R4f14550f2a6f4c2b"/>
    <p:sldId xmlns:r="http://schemas.openxmlformats.org/officeDocument/2006/relationships" id="260" r:id="Reaf48d57fbcd4eff"/>
    <p:sldId xmlns:r="http://schemas.openxmlformats.org/officeDocument/2006/relationships" id="261" r:id="R0dd1c8720ea6410c"/>
    <p:sldId xmlns:r="http://schemas.openxmlformats.org/officeDocument/2006/relationships" id="262" r:id="Rd6b89848782843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9c81f33964046" /><Relationship Type="http://schemas.openxmlformats.org/officeDocument/2006/relationships/slide" Target="/ppt/slides/slide1.xml" Id="Rf065231c5ed24e45" /><Relationship Type="http://schemas.openxmlformats.org/officeDocument/2006/relationships/slide" Target="/ppt/slides/slide2.xml" Id="R365bb4e92f4c4c5c" /><Relationship Type="http://schemas.openxmlformats.org/officeDocument/2006/relationships/slide" Target="/ppt/slides/slide3.xml" Id="R9ab7d1e89d784c6a" /><Relationship Type="http://schemas.openxmlformats.org/officeDocument/2006/relationships/slide" Target="/ppt/slides/slide4.xml" Id="R4f14550f2a6f4c2b" /><Relationship Type="http://schemas.openxmlformats.org/officeDocument/2006/relationships/slide" Target="/ppt/slides/slide5.xml" Id="Reaf48d57fbcd4eff" /><Relationship Type="http://schemas.openxmlformats.org/officeDocument/2006/relationships/slide" Target="/ppt/slides/slide6.xml" Id="R0dd1c8720ea6410c" /><Relationship Type="http://schemas.openxmlformats.org/officeDocument/2006/relationships/slide" Target="/ppt/slides/slide7.xml" Id="Rd6b89848782843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d70c02692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e8f401f5c41aa" /><Relationship Type="http://schemas.openxmlformats.org/officeDocument/2006/relationships/theme" Target="/ppt/slideMasters/theme/theme1.xml" Id="Rb4e37f0d10c6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e8f401f5c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13b4bc69a43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61df6a11c46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66cfcb75d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062f0ea8947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e3aab3f0d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2290e8b9044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2999f759047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BRANDTH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BRANDTH HOLDING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8 346 954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ANDERS BRANDTH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Ibsens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8657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BRANDTH HOLDING AS</a:t>
            </a:r>
          </a:p>
        </p:txBody>
      </p:sp>
    </p:spTree>
  </p:cSld>
  <p:clrMapOvr>
    <a:masterClrMapping xmlns:a="http://schemas.openxmlformats.org/drawingml/2006/main"/>
  </p:clrMapOvr>
</p:sld>
</file>