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88c5e954e64f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b1c0c6c0d48c1"/>
  </p:sldMasterIdLst>
  <p:sldIdLst>
    <p:sldId xmlns:r="http://schemas.openxmlformats.org/officeDocument/2006/relationships" id="256" r:id="R563aa5f9faa34b4b"/>
    <p:sldId xmlns:r="http://schemas.openxmlformats.org/officeDocument/2006/relationships" id="257" r:id="Rf1f42e2498ac4e3b"/>
    <p:sldId xmlns:r="http://schemas.openxmlformats.org/officeDocument/2006/relationships" id="258" r:id="Rded5f0580ae0490a"/>
    <p:sldId xmlns:r="http://schemas.openxmlformats.org/officeDocument/2006/relationships" id="259" r:id="R15bc010620f64b77"/>
    <p:sldId xmlns:r="http://schemas.openxmlformats.org/officeDocument/2006/relationships" id="260" r:id="Ra36f7c38d2814c4f"/>
    <p:sldId xmlns:r="http://schemas.openxmlformats.org/officeDocument/2006/relationships" id="261" r:id="Rb1457cae79434c29"/>
    <p:sldId xmlns:r="http://schemas.openxmlformats.org/officeDocument/2006/relationships" id="262" r:id="R2c061ce2084d45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b1c0c6c0d48c1" /><Relationship Type="http://schemas.openxmlformats.org/officeDocument/2006/relationships/slide" Target="/ppt/slides/slide1.xml" Id="R563aa5f9faa34b4b" /><Relationship Type="http://schemas.openxmlformats.org/officeDocument/2006/relationships/slide" Target="/ppt/slides/slide2.xml" Id="Rf1f42e2498ac4e3b" /><Relationship Type="http://schemas.openxmlformats.org/officeDocument/2006/relationships/slide" Target="/ppt/slides/slide3.xml" Id="Rded5f0580ae0490a" /><Relationship Type="http://schemas.openxmlformats.org/officeDocument/2006/relationships/slide" Target="/ppt/slides/slide4.xml" Id="R15bc010620f64b77" /><Relationship Type="http://schemas.openxmlformats.org/officeDocument/2006/relationships/slide" Target="/ppt/slides/slide5.xml" Id="Ra36f7c38d2814c4f" /><Relationship Type="http://schemas.openxmlformats.org/officeDocument/2006/relationships/slide" Target="/ppt/slides/slide6.xml" Id="Rb1457cae79434c29" /><Relationship Type="http://schemas.openxmlformats.org/officeDocument/2006/relationships/slide" Target="/ppt/slides/slide7.xml" Id="R2c061ce2084d45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bd9b4d79f4a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f320232fc468e" /><Relationship Type="http://schemas.openxmlformats.org/officeDocument/2006/relationships/theme" Target="/ppt/slideMasters/theme/theme1.xml" Id="R6afc3e24057144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9f320232fc46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bf770e1df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bd619888648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e082b359742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f23a45b9a44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b0e70f06c43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895aa2d7d4b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15871e0db46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LINGEN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5 243 446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27 703 500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27 896 702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LINDGREN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Kjørbekkdalen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LINGEN HOLDING AS</a:t>
            </a:r>
          </a:p>
        </p:txBody>
      </p:sp>
    </p:spTree>
  </p:cSld>
  <p:clrMapOvr>
    <a:masterClrMapping xmlns:a="http://schemas.openxmlformats.org/drawingml/2006/main"/>
  </p:clrMapOvr>
</p:sld>
</file>