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a5d9fccdf644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7410f2815e48f1"/>
  </p:sldMasterIdLst>
  <p:sldIdLst>
    <p:sldId xmlns:r="http://schemas.openxmlformats.org/officeDocument/2006/relationships" id="256" r:id="R45a7c8a692e645ae"/>
    <p:sldId xmlns:r="http://schemas.openxmlformats.org/officeDocument/2006/relationships" id="257" r:id="Rce7013e957ec4f75"/>
    <p:sldId xmlns:r="http://schemas.openxmlformats.org/officeDocument/2006/relationships" id="258" r:id="R663b70ace954477f"/>
    <p:sldId xmlns:r="http://schemas.openxmlformats.org/officeDocument/2006/relationships" id="259" r:id="R107390f567e94bf8"/>
    <p:sldId xmlns:r="http://schemas.openxmlformats.org/officeDocument/2006/relationships" id="260" r:id="Rddbe1aa4a15b480f"/>
    <p:sldId xmlns:r="http://schemas.openxmlformats.org/officeDocument/2006/relationships" id="261" r:id="R8112605afeaa4ed8"/>
    <p:sldId xmlns:r="http://schemas.openxmlformats.org/officeDocument/2006/relationships" id="262" r:id="Rd2d548dd686648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410f2815e48f1" /><Relationship Type="http://schemas.openxmlformats.org/officeDocument/2006/relationships/slide" Target="/ppt/slides/slide1.xml" Id="R45a7c8a692e645ae" /><Relationship Type="http://schemas.openxmlformats.org/officeDocument/2006/relationships/slide" Target="/ppt/slides/slide2.xml" Id="Rce7013e957ec4f75" /><Relationship Type="http://schemas.openxmlformats.org/officeDocument/2006/relationships/slide" Target="/ppt/slides/slide3.xml" Id="R663b70ace954477f" /><Relationship Type="http://schemas.openxmlformats.org/officeDocument/2006/relationships/slide" Target="/ppt/slides/slide4.xml" Id="R107390f567e94bf8" /><Relationship Type="http://schemas.openxmlformats.org/officeDocument/2006/relationships/slide" Target="/ppt/slides/slide5.xml" Id="Rddbe1aa4a15b480f" /><Relationship Type="http://schemas.openxmlformats.org/officeDocument/2006/relationships/slide" Target="/ppt/slides/slide6.xml" Id="R8112605afeaa4ed8" /><Relationship Type="http://schemas.openxmlformats.org/officeDocument/2006/relationships/slide" Target="/ppt/slides/slide7.xml" Id="Rd2d548dd686648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a8465aa2e4a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c4ee99730458b" /><Relationship Type="http://schemas.openxmlformats.org/officeDocument/2006/relationships/theme" Target="/ppt/slideMasters/theme/theme1.xml" Id="Rcba3490f478b44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8c4ee9973045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912f389ce49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a3cb63bff49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f9f4b27e045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db7d1755440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5798ad7ab4e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dced4b22443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8673f2d434f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SJØEINAR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SJØEINAR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30 039 096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30 211 301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CASPERSEN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