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3d689a87542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1a103ffaa43a3"/>
  </p:sldMasterIdLst>
  <p:sldIdLst>
    <p:sldId xmlns:r="http://schemas.openxmlformats.org/officeDocument/2006/relationships" id="256" r:id="R02e4ad6189684624"/>
    <p:sldId xmlns:r="http://schemas.openxmlformats.org/officeDocument/2006/relationships" id="257" r:id="R195d0f07c76a4d7b"/>
    <p:sldId xmlns:r="http://schemas.openxmlformats.org/officeDocument/2006/relationships" id="258" r:id="R85b68eb0b4e241a5"/>
    <p:sldId xmlns:r="http://schemas.openxmlformats.org/officeDocument/2006/relationships" id="259" r:id="R8395e01efbbf4a83"/>
    <p:sldId xmlns:r="http://schemas.openxmlformats.org/officeDocument/2006/relationships" id="260" r:id="R46ff33724f3c46b4"/>
    <p:sldId xmlns:r="http://schemas.openxmlformats.org/officeDocument/2006/relationships" id="261" r:id="R32dc1c2b3ef3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1a103ffaa43a3" /><Relationship Type="http://schemas.openxmlformats.org/officeDocument/2006/relationships/slide" Target="/ppt/slides/slide1.xml" Id="R02e4ad6189684624" /><Relationship Type="http://schemas.openxmlformats.org/officeDocument/2006/relationships/slide" Target="/ppt/slides/slide2.xml" Id="R195d0f07c76a4d7b" /><Relationship Type="http://schemas.openxmlformats.org/officeDocument/2006/relationships/slide" Target="/ppt/slides/slide3.xml" Id="R85b68eb0b4e241a5" /><Relationship Type="http://schemas.openxmlformats.org/officeDocument/2006/relationships/slide" Target="/ppt/slides/slide4.xml" Id="R8395e01efbbf4a83" /><Relationship Type="http://schemas.openxmlformats.org/officeDocument/2006/relationships/slide" Target="/ppt/slides/slide5.xml" Id="R46ff33724f3c46b4" /><Relationship Type="http://schemas.openxmlformats.org/officeDocument/2006/relationships/slide" Target="/ppt/slides/slide6.xml" Id="R32dc1c2b3ef3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5801ad68e45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a0a17432a4a35" /><Relationship Type="http://schemas.openxmlformats.org/officeDocument/2006/relationships/theme" Target="/ppt/slideMasters/theme/theme1.xml" Id="R2c05b6bca30d42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a0a17432a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0e9460959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c5e3d9efb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6e55c5208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c30d934a2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d0428453c4c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3c0136648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SJØEINAR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