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916f21cf2a441b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9645c72bcde440e"/>
  </p:sldMasterIdLst>
  <p:sldIdLst>
    <p:sldId xmlns:r="http://schemas.openxmlformats.org/officeDocument/2006/relationships" id="256" r:id="R6c25233bc7f9452b"/>
    <p:sldId xmlns:r="http://schemas.openxmlformats.org/officeDocument/2006/relationships" id="257" r:id="Receb5b0b09494465"/>
    <p:sldId xmlns:r="http://schemas.openxmlformats.org/officeDocument/2006/relationships" id="258" r:id="Re3e733ff82e54079"/>
    <p:sldId xmlns:r="http://schemas.openxmlformats.org/officeDocument/2006/relationships" id="259" r:id="Rbc95fa84baf64f96"/>
    <p:sldId xmlns:r="http://schemas.openxmlformats.org/officeDocument/2006/relationships" id="260" r:id="R531414af51a443ba"/>
    <p:sldId xmlns:r="http://schemas.openxmlformats.org/officeDocument/2006/relationships" id="261" r:id="R586c47ee957c4a8b"/>
    <p:sldId xmlns:r="http://schemas.openxmlformats.org/officeDocument/2006/relationships" id="262" r:id="R34fb325e8b3e441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9645c72bcde440e" /><Relationship Type="http://schemas.openxmlformats.org/officeDocument/2006/relationships/slide" Target="/ppt/slides/slide1.xml" Id="R6c25233bc7f9452b" /><Relationship Type="http://schemas.openxmlformats.org/officeDocument/2006/relationships/slide" Target="/ppt/slides/slide2.xml" Id="Receb5b0b09494465" /><Relationship Type="http://schemas.openxmlformats.org/officeDocument/2006/relationships/slide" Target="/ppt/slides/slide3.xml" Id="Re3e733ff82e54079" /><Relationship Type="http://schemas.openxmlformats.org/officeDocument/2006/relationships/slide" Target="/ppt/slides/slide4.xml" Id="Rbc95fa84baf64f96" /><Relationship Type="http://schemas.openxmlformats.org/officeDocument/2006/relationships/slide" Target="/ppt/slides/slide5.xml" Id="R531414af51a443ba" /><Relationship Type="http://schemas.openxmlformats.org/officeDocument/2006/relationships/slide" Target="/ppt/slides/slide6.xml" Id="R586c47ee957c4a8b" /><Relationship Type="http://schemas.openxmlformats.org/officeDocument/2006/relationships/slide" Target="/ppt/slides/slide7.xml" Id="R34fb325e8b3e441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beb889d3e574f8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4fd638a956491a" /><Relationship Type="http://schemas.openxmlformats.org/officeDocument/2006/relationships/theme" Target="/ppt/slideMasters/theme/theme1.xml" Id="R3ae7a80c109f43c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84fd638a956491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882f12a80941a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c3267e83224af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a50dd465f549d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64f9404a94494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ff2f3698234b0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4d8e1a689049c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1ce0662acd416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SJØELISE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SJØELISE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SJØELISE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SJØELISE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SJØELISE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SJØELISE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−19 401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−18 977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21 454 160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21 454 160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SJØELISE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CASPERSEN ELISE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SJØELISE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Nedre Vollgate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0158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82 35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989 022 261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SJØELISE AS</a:t>
            </a:r>
          </a:p>
        </p:txBody>
      </p:sp>
    </p:spTree>
  </p:cSld>
  <p:clrMapOvr>
    <a:masterClrMapping xmlns:a="http://schemas.openxmlformats.org/drawingml/2006/main"/>
  </p:clrMapOvr>
</p:sld>
</file>