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5bc012a74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b98e4a8b84c9d"/>
  </p:sldMasterIdLst>
  <p:sldIdLst>
    <p:sldId xmlns:r="http://schemas.openxmlformats.org/officeDocument/2006/relationships" id="256" r:id="R28a519fd62c64064"/>
    <p:sldId xmlns:r="http://schemas.openxmlformats.org/officeDocument/2006/relationships" id="257" r:id="Re0bb850d0a45491d"/>
    <p:sldId xmlns:r="http://schemas.openxmlformats.org/officeDocument/2006/relationships" id="258" r:id="R5574fb6882a84302"/>
    <p:sldId xmlns:r="http://schemas.openxmlformats.org/officeDocument/2006/relationships" id="259" r:id="Re44200fe2b144c25"/>
    <p:sldId xmlns:r="http://schemas.openxmlformats.org/officeDocument/2006/relationships" id="260" r:id="R3307a62b35d748ce"/>
    <p:sldId xmlns:r="http://schemas.openxmlformats.org/officeDocument/2006/relationships" id="261" r:id="Ree5b03d19f11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b98e4a8b84c9d" /><Relationship Type="http://schemas.openxmlformats.org/officeDocument/2006/relationships/slide" Target="/ppt/slides/slide1.xml" Id="R28a519fd62c64064" /><Relationship Type="http://schemas.openxmlformats.org/officeDocument/2006/relationships/slide" Target="/ppt/slides/slide2.xml" Id="Re0bb850d0a45491d" /><Relationship Type="http://schemas.openxmlformats.org/officeDocument/2006/relationships/slide" Target="/ppt/slides/slide3.xml" Id="R5574fb6882a84302" /><Relationship Type="http://schemas.openxmlformats.org/officeDocument/2006/relationships/slide" Target="/ppt/slides/slide4.xml" Id="Re44200fe2b144c25" /><Relationship Type="http://schemas.openxmlformats.org/officeDocument/2006/relationships/slide" Target="/ppt/slides/slide5.xml" Id="R3307a62b35d748ce" /><Relationship Type="http://schemas.openxmlformats.org/officeDocument/2006/relationships/slide" Target="/ppt/slides/slide6.xml" Id="Ree5b03d19f11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a8abe4129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d6766aa6c4ad1" /><Relationship Type="http://schemas.openxmlformats.org/officeDocument/2006/relationships/theme" Target="/ppt/slideMasters/theme/theme1.xml" Id="R517944348d09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d6766aa6c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de951fa6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ecd25dde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170dfa82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ed5fd0a3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5cb9774e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12673cc0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