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aa3187047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5066506144048"/>
  </p:sldMasterIdLst>
  <p:sldIdLst>
    <p:sldId xmlns:r="http://schemas.openxmlformats.org/officeDocument/2006/relationships" id="256" r:id="R374d429f57e1400b"/>
    <p:sldId xmlns:r="http://schemas.openxmlformats.org/officeDocument/2006/relationships" id="257" r:id="Rbf518b901f3949a2"/>
    <p:sldId xmlns:r="http://schemas.openxmlformats.org/officeDocument/2006/relationships" id="258" r:id="Rb82f9f9d9efa43a5"/>
    <p:sldId xmlns:r="http://schemas.openxmlformats.org/officeDocument/2006/relationships" id="259" r:id="Re3a229394dbe4778"/>
    <p:sldId xmlns:r="http://schemas.openxmlformats.org/officeDocument/2006/relationships" id="260" r:id="Rc6e148071d8b4ae4"/>
    <p:sldId xmlns:r="http://schemas.openxmlformats.org/officeDocument/2006/relationships" id="261" r:id="Rff097de160ce4573"/>
    <p:sldId xmlns:r="http://schemas.openxmlformats.org/officeDocument/2006/relationships" id="262" r:id="R708bee6f837a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5066506144048" /><Relationship Type="http://schemas.openxmlformats.org/officeDocument/2006/relationships/slide" Target="/ppt/slides/slide1.xml" Id="R374d429f57e1400b" /><Relationship Type="http://schemas.openxmlformats.org/officeDocument/2006/relationships/slide" Target="/ppt/slides/slide2.xml" Id="Rbf518b901f3949a2" /><Relationship Type="http://schemas.openxmlformats.org/officeDocument/2006/relationships/slide" Target="/ppt/slides/slide3.xml" Id="Rb82f9f9d9efa43a5" /><Relationship Type="http://schemas.openxmlformats.org/officeDocument/2006/relationships/slide" Target="/ppt/slides/slide4.xml" Id="Re3a229394dbe4778" /><Relationship Type="http://schemas.openxmlformats.org/officeDocument/2006/relationships/slide" Target="/ppt/slides/slide5.xml" Id="Rc6e148071d8b4ae4" /><Relationship Type="http://schemas.openxmlformats.org/officeDocument/2006/relationships/slide" Target="/ppt/slides/slide6.xml" Id="Rff097de160ce4573" /><Relationship Type="http://schemas.openxmlformats.org/officeDocument/2006/relationships/slide" Target="/ppt/slides/slide7.xml" Id="R708bee6f837a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7ad89ae8f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471396ae46ce" /><Relationship Type="http://schemas.openxmlformats.org/officeDocument/2006/relationships/theme" Target="/ppt/slideMasters/theme/theme1.xml" Id="R7ed4de68c066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4471396ae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c649b4f7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bc5178f4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eed4c614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4fbc732b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c9b833d6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1de47b8145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32343f174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