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b52f0fa46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26f5e8332462b"/>
  </p:sldMasterIdLst>
  <p:sldIdLst>
    <p:sldId xmlns:r="http://schemas.openxmlformats.org/officeDocument/2006/relationships" id="256" r:id="Rb6bd25fbc7c14507"/>
    <p:sldId xmlns:r="http://schemas.openxmlformats.org/officeDocument/2006/relationships" id="257" r:id="R79e125c8862e4e16"/>
    <p:sldId xmlns:r="http://schemas.openxmlformats.org/officeDocument/2006/relationships" id="258" r:id="R6f80aa2032b049ca"/>
    <p:sldId xmlns:r="http://schemas.openxmlformats.org/officeDocument/2006/relationships" id="259" r:id="R211e8329a7084811"/>
    <p:sldId xmlns:r="http://schemas.openxmlformats.org/officeDocument/2006/relationships" id="260" r:id="R5ee3c15332884fcb"/>
    <p:sldId xmlns:r="http://schemas.openxmlformats.org/officeDocument/2006/relationships" id="261" r:id="R7a82f3bc263c44a7"/>
    <p:sldId xmlns:r="http://schemas.openxmlformats.org/officeDocument/2006/relationships" id="262" r:id="R317df6d40b76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26f5e8332462b" /><Relationship Type="http://schemas.openxmlformats.org/officeDocument/2006/relationships/slide" Target="/ppt/slides/slide1.xml" Id="Rb6bd25fbc7c14507" /><Relationship Type="http://schemas.openxmlformats.org/officeDocument/2006/relationships/slide" Target="/ppt/slides/slide2.xml" Id="R79e125c8862e4e16" /><Relationship Type="http://schemas.openxmlformats.org/officeDocument/2006/relationships/slide" Target="/ppt/slides/slide3.xml" Id="R6f80aa2032b049ca" /><Relationship Type="http://schemas.openxmlformats.org/officeDocument/2006/relationships/slide" Target="/ppt/slides/slide4.xml" Id="R211e8329a7084811" /><Relationship Type="http://schemas.openxmlformats.org/officeDocument/2006/relationships/slide" Target="/ppt/slides/slide5.xml" Id="R5ee3c15332884fcb" /><Relationship Type="http://schemas.openxmlformats.org/officeDocument/2006/relationships/slide" Target="/ppt/slides/slide6.xml" Id="R7a82f3bc263c44a7" /><Relationship Type="http://schemas.openxmlformats.org/officeDocument/2006/relationships/slide" Target="/ppt/slides/slide7.xml" Id="R317df6d40b76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01556132f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aa541777d4dc1" /><Relationship Type="http://schemas.openxmlformats.org/officeDocument/2006/relationships/theme" Target="/ppt/slideMasters/theme/theme1.xml" Id="Rba1e214ecc7e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aa541777d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e9b186de3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444578827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d8f5578d2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3aff33e4141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8fa3e6e45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ea73c6da45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1a1083dd0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ERIK ANSNES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ANSNES EIENDOM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ANSNES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