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5ee532dd2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96fdebb504b9d"/>
  </p:sldMasterIdLst>
  <p:sldIdLst>
    <p:sldId xmlns:r="http://schemas.openxmlformats.org/officeDocument/2006/relationships" id="256" r:id="Rabe99b5bb7934af3"/>
    <p:sldId xmlns:r="http://schemas.openxmlformats.org/officeDocument/2006/relationships" id="257" r:id="R7d163303bc1d4fe6"/>
    <p:sldId xmlns:r="http://schemas.openxmlformats.org/officeDocument/2006/relationships" id="258" r:id="Rce684e8af9994e3b"/>
    <p:sldId xmlns:r="http://schemas.openxmlformats.org/officeDocument/2006/relationships" id="259" r:id="Rf2c836f1acb0408f"/>
    <p:sldId xmlns:r="http://schemas.openxmlformats.org/officeDocument/2006/relationships" id="260" r:id="Rcc624c3e056149ca"/>
    <p:sldId xmlns:r="http://schemas.openxmlformats.org/officeDocument/2006/relationships" id="261" r:id="R9bcd4abc0a324130"/>
    <p:sldId xmlns:r="http://schemas.openxmlformats.org/officeDocument/2006/relationships" id="262" r:id="Rb447b131ff72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96fdebb504b9d" /><Relationship Type="http://schemas.openxmlformats.org/officeDocument/2006/relationships/slide" Target="/ppt/slides/slide1.xml" Id="Rabe99b5bb7934af3" /><Relationship Type="http://schemas.openxmlformats.org/officeDocument/2006/relationships/slide" Target="/ppt/slides/slide2.xml" Id="R7d163303bc1d4fe6" /><Relationship Type="http://schemas.openxmlformats.org/officeDocument/2006/relationships/slide" Target="/ppt/slides/slide3.xml" Id="Rce684e8af9994e3b" /><Relationship Type="http://schemas.openxmlformats.org/officeDocument/2006/relationships/slide" Target="/ppt/slides/slide4.xml" Id="Rf2c836f1acb0408f" /><Relationship Type="http://schemas.openxmlformats.org/officeDocument/2006/relationships/slide" Target="/ppt/slides/slide5.xml" Id="Rcc624c3e056149ca" /><Relationship Type="http://schemas.openxmlformats.org/officeDocument/2006/relationships/slide" Target="/ppt/slides/slide6.xml" Id="R9bcd4abc0a324130" /><Relationship Type="http://schemas.openxmlformats.org/officeDocument/2006/relationships/slide" Target="/ppt/slides/slide7.xml" Id="Rb447b131ff72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8ba9e5ac8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f885d3e449b9" /><Relationship Type="http://schemas.openxmlformats.org/officeDocument/2006/relationships/theme" Target="/ppt/slideMasters/theme/theme1.xml" Id="R310b37b49df1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af885d3e4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e236ed49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23182a8e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c717b90e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51c3fa3c5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cb3621dbf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5a801a37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e3a4df3a3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FLÆKØY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FLÆKØY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FLÆKØY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Byrevegen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