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c420019f804a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280e97bef84948"/>
  </p:sldMasterIdLst>
  <p:sldIdLst>
    <p:sldId xmlns:r="http://schemas.openxmlformats.org/officeDocument/2006/relationships" id="256" r:id="R4e9440359d944557"/>
    <p:sldId xmlns:r="http://schemas.openxmlformats.org/officeDocument/2006/relationships" id="257" r:id="R563bebde34d04ae2"/>
    <p:sldId xmlns:r="http://schemas.openxmlformats.org/officeDocument/2006/relationships" id="258" r:id="Reebc842f642e4faf"/>
    <p:sldId xmlns:r="http://schemas.openxmlformats.org/officeDocument/2006/relationships" id="259" r:id="R19d399e385e44eaf"/>
    <p:sldId xmlns:r="http://schemas.openxmlformats.org/officeDocument/2006/relationships" id="260" r:id="R9174924c44b345d9"/>
    <p:sldId xmlns:r="http://schemas.openxmlformats.org/officeDocument/2006/relationships" id="261" r:id="R800bb62b55084d5d"/>
    <p:sldId xmlns:r="http://schemas.openxmlformats.org/officeDocument/2006/relationships" id="262" r:id="R400f1d706a9a42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280e97bef84948" /><Relationship Type="http://schemas.openxmlformats.org/officeDocument/2006/relationships/slide" Target="/ppt/slides/slide1.xml" Id="R4e9440359d944557" /><Relationship Type="http://schemas.openxmlformats.org/officeDocument/2006/relationships/slide" Target="/ppt/slides/slide2.xml" Id="R563bebde34d04ae2" /><Relationship Type="http://schemas.openxmlformats.org/officeDocument/2006/relationships/slide" Target="/ppt/slides/slide3.xml" Id="Reebc842f642e4faf" /><Relationship Type="http://schemas.openxmlformats.org/officeDocument/2006/relationships/slide" Target="/ppt/slides/slide4.xml" Id="R19d399e385e44eaf" /><Relationship Type="http://schemas.openxmlformats.org/officeDocument/2006/relationships/slide" Target="/ppt/slides/slide5.xml" Id="R9174924c44b345d9" /><Relationship Type="http://schemas.openxmlformats.org/officeDocument/2006/relationships/slide" Target="/ppt/slides/slide6.xml" Id="R800bb62b55084d5d" /><Relationship Type="http://schemas.openxmlformats.org/officeDocument/2006/relationships/slide" Target="/ppt/slides/slide7.xml" Id="R400f1d706a9a42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5d3edd0a8640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54fa1a6a7d4754" /><Relationship Type="http://schemas.openxmlformats.org/officeDocument/2006/relationships/theme" Target="/ppt/slideMasters/theme/theme1.xml" Id="R28a6769214454f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54fa1a6a7d47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e2534f4094a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a4965df1d547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7cf4fb2594b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c5927a9d648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1aa92a97747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e63360c0a4a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9c03336c774d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L.T.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L.T.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L.T. INVEST AS ble etablert [år] og holder til i Mandal.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L.T.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L.T.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L.T.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−37 410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2 804 835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3 244 092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L.T.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TERJE TORLAND  –  74,1 %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K-TORLAND HOLDING AS  –  25,9 %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L.T.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Doneheia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4516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989 016 989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L.T. INVEST AS</a:t>
            </a:r>
          </a:p>
        </p:txBody>
      </p:sp>
    </p:spTree>
  </p:cSld>
  <p:clrMapOvr>
    <a:masterClrMapping xmlns:a="http://schemas.openxmlformats.org/drawingml/2006/main"/>
  </p:clrMapOvr>
</p:sld>
</file>