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639d2a14c04d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d5ce3329864b14"/>
  </p:sldMasterIdLst>
  <p:sldIdLst>
    <p:sldId xmlns:r="http://schemas.openxmlformats.org/officeDocument/2006/relationships" id="256" r:id="Rca29990a87ba40dc"/>
    <p:sldId xmlns:r="http://schemas.openxmlformats.org/officeDocument/2006/relationships" id="257" r:id="Rf95a0956d4d74f29"/>
    <p:sldId xmlns:r="http://schemas.openxmlformats.org/officeDocument/2006/relationships" id="258" r:id="R67da45b8397c4034"/>
    <p:sldId xmlns:r="http://schemas.openxmlformats.org/officeDocument/2006/relationships" id="259" r:id="Rf5d592a51f1e421c"/>
    <p:sldId xmlns:r="http://schemas.openxmlformats.org/officeDocument/2006/relationships" id="260" r:id="Reab5d357ecc04d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d5ce3329864b14" /><Relationship Type="http://schemas.openxmlformats.org/officeDocument/2006/relationships/slide" Target="/ppt/slides/slide1.xml" Id="Rca29990a87ba40dc" /><Relationship Type="http://schemas.openxmlformats.org/officeDocument/2006/relationships/slide" Target="/ppt/slides/slide2.xml" Id="Rf95a0956d4d74f29" /><Relationship Type="http://schemas.openxmlformats.org/officeDocument/2006/relationships/slide" Target="/ppt/slides/slide3.xml" Id="R67da45b8397c4034" /><Relationship Type="http://schemas.openxmlformats.org/officeDocument/2006/relationships/slide" Target="/ppt/slides/slide4.xml" Id="Rf5d592a51f1e421c" /><Relationship Type="http://schemas.openxmlformats.org/officeDocument/2006/relationships/slide" Target="/ppt/slides/slide5.xml" Id="Reab5d357ecc04d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f6306441b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80fccb4ca43b1" /><Relationship Type="http://schemas.openxmlformats.org/officeDocument/2006/relationships/theme" Target="/ppt/slideMasters/theme/theme1.xml" Id="Rb2863f7b7c8148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680fccb4ca43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ae0efc622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4925df5d144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06d3842e4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2bdd4fdd04a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9f97c8efd45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RUUD OG RUUD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OG RUUD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