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3c9a059e3245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289c3559cb4be3"/>
  </p:sldMasterIdLst>
  <p:sldIdLst>
    <p:sldId xmlns:r="http://schemas.openxmlformats.org/officeDocument/2006/relationships" id="256" r:id="Rc46fde09cd7a4677"/>
    <p:sldId xmlns:r="http://schemas.openxmlformats.org/officeDocument/2006/relationships" id="257" r:id="R4ab89031c1654b45"/>
    <p:sldId xmlns:r="http://schemas.openxmlformats.org/officeDocument/2006/relationships" id="258" r:id="Ra8748f0516fa49aa"/>
    <p:sldId xmlns:r="http://schemas.openxmlformats.org/officeDocument/2006/relationships" id="259" r:id="Rdd6492fd90724420"/>
    <p:sldId xmlns:r="http://schemas.openxmlformats.org/officeDocument/2006/relationships" id="260" r:id="R51c0646defa34fa7"/>
    <p:sldId xmlns:r="http://schemas.openxmlformats.org/officeDocument/2006/relationships" id="261" r:id="R8e842d3f8d4e468c"/>
    <p:sldId xmlns:r="http://schemas.openxmlformats.org/officeDocument/2006/relationships" id="262" r:id="Rc4014787f7244c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289c3559cb4be3" /><Relationship Type="http://schemas.openxmlformats.org/officeDocument/2006/relationships/slide" Target="/ppt/slides/slide1.xml" Id="Rc46fde09cd7a4677" /><Relationship Type="http://schemas.openxmlformats.org/officeDocument/2006/relationships/slide" Target="/ppt/slides/slide2.xml" Id="R4ab89031c1654b45" /><Relationship Type="http://schemas.openxmlformats.org/officeDocument/2006/relationships/slide" Target="/ppt/slides/slide3.xml" Id="Ra8748f0516fa49aa" /><Relationship Type="http://schemas.openxmlformats.org/officeDocument/2006/relationships/slide" Target="/ppt/slides/slide4.xml" Id="Rdd6492fd90724420" /><Relationship Type="http://schemas.openxmlformats.org/officeDocument/2006/relationships/slide" Target="/ppt/slides/slide5.xml" Id="R51c0646defa34fa7" /><Relationship Type="http://schemas.openxmlformats.org/officeDocument/2006/relationships/slide" Target="/ppt/slides/slide6.xml" Id="R8e842d3f8d4e468c" /><Relationship Type="http://schemas.openxmlformats.org/officeDocument/2006/relationships/slide" Target="/ppt/slides/slide7.xml" Id="Rc4014787f7244c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2012d608f48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78dd000df4246" /><Relationship Type="http://schemas.openxmlformats.org/officeDocument/2006/relationships/theme" Target="/ppt/slideMasters/theme/theme1.xml" Id="R8dd2143f78844c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378dd000df42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4bc4f9b024c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c5f08905d44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372f0fa654a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8a627aa2043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360b1292a4d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666fa51934e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34d6e109545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TAURO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TAURO INVEST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4 340 413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42 010 631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42 352 084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ØYSTEIN  –  69,9 %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DAVID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HENRIK MALCOLM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PETTER BJERKE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Falch, Flintveien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1785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989 015 168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