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3d75d56e0642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ac8a1557ab455a"/>
  </p:sldMasterIdLst>
  <p:sldIdLst>
    <p:sldId xmlns:r="http://schemas.openxmlformats.org/officeDocument/2006/relationships" id="256" r:id="R41301c15fdba4121"/>
    <p:sldId xmlns:r="http://schemas.openxmlformats.org/officeDocument/2006/relationships" id="257" r:id="Rbae7ad4361274cd8"/>
    <p:sldId xmlns:r="http://schemas.openxmlformats.org/officeDocument/2006/relationships" id="258" r:id="R19ae4aae48f64883"/>
    <p:sldId xmlns:r="http://schemas.openxmlformats.org/officeDocument/2006/relationships" id="259" r:id="Rf26b6aa865d0433d"/>
    <p:sldId xmlns:r="http://schemas.openxmlformats.org/officeDocument/2006/relationships" id="260" r:id="Ra19ace35825146dc"/>
    <p:sldId xmlns:r="http://schemas.openxmlformats.org/officeDocument/2006/relationships" id="261" r:id="R80d91c6038ad47cc"/>
    <p:sldId xmlns:r="http://schemas.openxmlformats.org/officeDocument/2006/relationships" id="262" r:id="R142a6205e3f041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ac8a1557ab455a" /><Relationship Type="http://schemas.openxmlformats.org/officeDocument/2006/relationships/slide" Target="/ppt/slides/slide1.xml" Id="R41301c15fdba4121" /><Relationship Type="http://schemas.openxmlformats.org/officeDocument/2006/relationships/slide" Target="/ppt/slides/slide2.xml" Id="Rbae7ad4361274cd8" /><Relationship Type="http://schemas.openxmlformats.org/officeDocument/2006/relationships/slide" Target="/ppt/slides/slide3.xml" Id="R19ae4aae48f64883" /><Relationship Type="http://schemas.openxmlformats.org/officeDocument/2006/relationships/slide" Target="/ppt/slides/slide4.xml" Id="Rf26b6aa865d0433d" /><Relationship Type="http://schemas.openxmlformats.org/officeDocument/2006/relationships/slide" Target="/ppt/slides/slide5.xml" Id="Ra19ace35825146dc" /><Relationship Type="http://schemas.openxmlformats.org/officeDocument/2006/relationships/slide" Target="/ppt/slides/slide6.xml" Id="R80d91c6038ad47cc" /><Relationship Type="http://schemas.openxmlformats.org/officeDocument/2006/relationships/slide" Target="/ppt/slides/slide7.xml" Id="R142a6205e3f041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17ce4d3ed941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5c95f7789c4c43" /><Relationship Type="http://schemas.openxmlformats.org/officeDocument/2006/relationships/theme" Target="/ppt/slideMasters/theme/theme1.xml" Id="R2202f17fb77045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5c95f7789c4c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6b9255df2848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77a1c2cc244a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16ebc37eb446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f1047f3d7447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1f3adaf5340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6f96f9f78542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ac40b41a5a4f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DANARI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DANARI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DANARI AS ble etablert [år] og holder til i Torød.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DANARI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DANARI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DANARI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13 028 137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13 029 575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DANARI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VEGARD LAURITZEN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DANARI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Strengsdalveien 133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3135 Torød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80 10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989 014 986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DANARI AS</a:t>
            </a:r>
          </a:p>
        </p:txBody>
      </p:sp>
    </p:spTree>
  </p:cSld>
  <p:clrMapOvr>
    <a:masterClrMapping xmlns:a="http://schemas.openxmlformats.org/drawingml/2006/main"/>
  </p:clrMapOvr>
</p:sld>
</file>