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70b30892a342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5b1d700b12409b"/>
  </p:sldMasterIdLst>
  <p:sldIdLst>
    <p:sldId xmlns:r="http://schemas.openxmlformats.org/officeDocument/2006/relationships" id="256" r:id="R517a6e0f64db4920"/>
    <p:sldId xmlns:r="http://schemas.openxmlformats.org/officeDocument/2006/relationships" id="257" r:id="R5a15d942396e4db4"/>
    <p:sldId xmlns:r="http://schemas.openxmlformats.org/officeDocument/2006/relationships" id="258" r:id="R18a5cd1e5e2a4a41"/>
    <p:sldId xmlns:r="http://schemas.openxmlformats.org/officeDocument/2006/relationships" id="259" r:id="R630e363e9f1541e3"/>
    <p:sldId xmlns:r="http://schemas.openxmlformats.org/officeDocument/2006/relationships" id="260" r:id="R88c857373f604674"/>
    <p:sldId xmlns:r="http://schemas.openxmlformats.org/officeDocument/2006/relationships" id="261" r:id="R38cde0a0eea14506"/>
    <p:sldId xmlns:r="http://schemas.openxmlformats.org/officeDocument/2006/relationships" id="262" r:id="Rf3296acdce214d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5b1d700b12409b" /><Relationship Type="http://schemas.openxmlformats.org/officeDocument/2006/relationships/slide" Target="/ppt/slides/slide1.xml" Id="R517a6e0f64db4920" /><Relationship Type="http://schemas.openxmlformats.org/officeDocument/2006/relationships/slide" Target="/ppt/slides/slide2.xml" Id="R5a15d942396e4db4" /><Relationship Type="http://schemas.openxmlformats.org/officeDocument/2006/relationships/slide" Target="/ppt/slides/slide3.xml" Id="R18a5cd1e5e2a4a41" /><Relationship Type="http://schemas.openxmlformats.org/officeDocument/2006/relationships/slide" Target="/ppt/slides/slide4.xml" Id="R630e363e9f1541e3" /><Relationship Type="http://schemas.openxmlformats.org/officeDocument/2006/relationships/slide" Target="/ppt/slides/slide5.xml" Id="R88c857373f604674" /><Relationship Type="http://schemas.openxmlformats.org/officeDocument/2006/relationships/slide" Target="/ppt/slides/slide6.xml" Id="R38cde0a0eea14506" /><Relationship Type="http://schemas.openxmlformats.org/officeDocument/2006/relationships/slide" Target="/ppt/slides/slide7.xml" Id="Rf3296acdce214d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8fc868e77541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9b9151d2d450a" /><Relationship Type="http://schemas.openxmlformats.org/officeDocument/2006/relationships/theme" Target="/ppt/slideMasters/theme/theme1.xml" Id="R7321796e1ffb42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a9b9151d2d45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bfb910f0d487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1aab1d6cf49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a4884bd0748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ab0937a8d46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86419f9b54c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3a92608024b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e8ad5f55643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KJØPMANNSSTOVA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KJØPMANNSSTOVA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KJØPMANNSSTOVA AS ble etablert [år] og holder til i Fitjar.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KJØPMANNSSTOVA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KJØPMANNSSTOVA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KJØPMANNSSTOVA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−214 755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14 948 316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16 216 054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16 435 295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KJØPMANNSSTOVA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SVERRE LARSEN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LARSEN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KJØPMANNSSTOVA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Fitjarsjøen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5419 Fitjar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odd-sverre@oddlarsen.no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989 011 502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KJØPMANNSSTOVA AS</a:t>
            </a:r>
          </a:p>
        </p:txBody>
      </p:sp>
    </p:spTree>
  </p:cSld>
  <p:clrMapOvr>
    <a:masterClrMapping xmlns:a="http://schemas.openxmlformats.org/drawingml/2006/main"/>
  </p:clrMapOvr>
</p:sld>
</file>