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78ba27ab0f4b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e7acd400624b34"/>
  </p:sldMasterIdLst>
  <p:sldIdLst>
    <p:sldId xmlns:r="http://schemas.openxmlformats.org/officeDocument/2006/relationships" id="256" r:id="Rb559f26d16cc412d"/>
    <p:sldId xmlns:r="http://schemas.openxmlformats.org/officeDocument/2006/relationships" id="257" r:id="Rc4990676495a4541"/>
    <p:sldId xmlns:r="http://schemas.openxmlformats.org/officeDocument/2006/relationships" id="258" r:id="R682af32c8b2d457e"/>
    <p:sldId xmlns:r="http://schemas.openxmlformats.org/officeDocument/2006/relationships" id="259" r:id="R07da507e12d8448d"/>
    <p:sldId xmlns:r="http://schemas.openxmlformats.org/officeDocument/2006/relationships" id="260" r:id="Rd7de243e1a744a18"/>
    <p:sldId xmlns:r="http://schemas.openxmlformats.org/officeDocument/2006/relationships" id="261" r:id="R9b0cb8e016a44266"/>
    <p:sldId xmlns:r="http://schemas.openxmlformats.org/officeDocument/2006/relationships" id="262" r:id="R324bf633481148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e7acd400624b34" /><Relationship Type="http://schemas.openxmlformats.org/officeDocument/2006/relationships/slide" Target="/ppt/slides/slide1.xml" Id="Rb559f26d16cc412d" /><Relationship Type="http://schemas.openxmlformats.org/officeDocument/2006/relationships/slide" Target="/ppt/slides/slide2.xml" Id="Rc4990676495a4541" /><Relationship Type="http://schemas.openxmlformats.org/officeDocument/2006/relationships/slide" Target="/ppt/slides/slide3.xml" Id="R682af32c8b2d457e" /><Relationship Type="http://schemas.openxmlformats.org/officeDocument/2006/relationships/slide" Target="/ppt/slides/slide4.xml" Id="R07da507e12d8448d" /><Relationship Type="http://schemas.openxmlformats.org/officeDocument/2006/relationships/slide" Target="/ppt/slides/slide5.xml" Id="Rd7de243e1a744a18" /><Relationship Type="http://schemas.openxmlformats.org/officeDocument/2006/relationships/slide" Target="/ppt/slides/slide6.xml" Id="R9b0cb8e016a44266" /><Relationship Type="http://schemas.openxmlformats.org/officeDocument/2006/relationships/slide" Target="/ppt/slides/slide7.xml" Id="R324bf633481148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4b00fd53b945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13825e8534b16" /><Relationship Type="http://schemas.openxmlformats.org/officeDocument/2006/relationships/theme" Target="/ppt/slideMasters/theme/theme1.xml" Id="R28a7cbd1989b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e13825e8534b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794bea2e440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b6817bc1449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f0ac811c249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8b2a7b823f4f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fb8d421114b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a5948e44c41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e6e2d97104e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TORAND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899 243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869 261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13 822 790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15 227 120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LØNSETH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LØNSETH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Boråsvegen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25 45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tore.lonseth@gmail.com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TORAND INVEST AS</a:t>
            </a:r>
          </a:p>
        </p:txBody>
      </p:sp>
    </p:spTree>
  </p:cSld>
  <p:clrMapOvr>
    <a:masterClrMapping xmlns:a="http://schemas.openxmlformats.org/drawingml/2006/main"/>
  </p:clrMapOvr>
</p:sld>
</file>