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876faf9c854d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66064e4f024604"/>
  </p:sldMasterIdLst>
  <p:sldIdLst>
    <p:sldId xmlns:r="http://schemas.openxmlformats.org/officeDocument/2006/relationships" id="256" r:id="Rc210201685954a76"/>
    <p:sldId xmlns:r="http://schemas.openxmlformats.org/officeDocument/2006/relationships" id="257" r:id="Rbe2407dff0c048c6"/>
    <p:sldId xmlns:r="http://schemas.openxmlformats.org/officeDocument/2006/relationships" id="258" r:id="Ra7f0107db07d44e8"/>
    <p:sldId xmlns:r="http://schemas.openxmlformats.org/officeDocument/2006/relationships" id="259" r:id="Rcaa347875f614dd1"/>
    <p:sldId xmlns:r="http://schemas.openxmlformats.org/officeDocument/2006/relationships" id="260" r:id="R830c71fec2a74b7e"/>
    <p:sldId xmlns:r="http://schemas.openxmlformats.org/officeDocument/2006/relationships" id="261" r:id="R8cb63d4c4f2f47a2"/>
    <p:sldId xmlns:r="http://schemas.openxmlformats.org/officeDocument/2006/relationships" id="262" r:id="R11d9c6749029469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66064e4f024604" /><Relationship Type="http://schemas.openxmlformats.org/officeDocument/2006/relationships/slide" Target="/ppt/slides/slide1.xml" Id="Rc210201685954a76" /><Relationship Type="http://schemas.openxmlformats.org/officeDocument/2006/relationships/slide" Target="/ppt/slides/slide2.xml" Id="Rbe2407dff0c048c6" /><Relationship Type="http://schemas.openxmlformats.org/officeDocument/2006/relationships/slide" Target="/ppt/slides/slide3.xml" Id="Ra7f0107db07d44e8" /><Relationship Type="http://schemas.openxmlformats.org/officeDocument/2006/relationships/slide" Target="/ppt/slides/slide4.xml" Id="Rcaa347875f614dd1" /><Relationship Type="http://schemas.openxmlformats.org/officeDocument/2006/relationships/slide" Target="/ppt/slides/slide5.xml" Id="R830c71fec2a74b7e" /><Relationship Type="http://schemas.openxmlformats.org/officeDocument/2006/relationships/slide" Target="/ppt/slides/slide6.xml" Id="R8cb63d4c4f2f47a2" /><Relationship Type="http://schemas.openxmlformats.org/officeDocument/2006/relationships/slide" Target="/ppt/slides/slide7.xml" Id="R11d9c6749029469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b49e0052fb45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0a45f8c0244836" /><Relationship Type="http://schemas.openxmlformats.org/officeDocument/2006/relationships/theme" Target="/ppt/slideMasters/theme/theme1.xml" Id="R02c17a79dd5043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0a45f8c024483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d7e76e66e040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ceb9d4394a44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000a1faa724f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494c4550bd4b5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213f93e4574c2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8c5ba5abc4e4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b14fc7cf8148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KG HOLDING AS ble etablert [år] og holder til i Krokstadelva.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−21 840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912 404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20 268 827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21 885 847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IVAR GUNNHOLT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KRISTOFFERSEN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Eknæs vei 78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3055 Krokstadelva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989 008 978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KG HOLDING AS</a:t>
            </a:r>
          </a:p>
        </p:txBody>
      </p:sp>
    </p:spTree>
  </p:cSld>
  <p:clrMapOvr>
    <a:masterClrMapping xmlns:a="http://schemas.openxmlformats.org/drawingml/2006/main"/>
  </p:clrMapOvr>
</p:sld>
</file>