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c043a9aa354a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6082727ecb4a82"/>
  </p:sldMasterIdLst>
  <p:sldIdLst>
    <p:sldId xmlns:r="http://schemas.openxmlformats.org/officeDocument/2006/relationships" id="256" r:id="R640e067af0eb4dd5"/>
    <p:sldId xmlns:r="http://schemas.openxmlformats.org/officeDocument/2006/relationships" id="257" r:id="R1da3fd71205d426a"/>
    <p:sldId xmlns:r="http://schemas.openxmlformats.org/officeDocument/2006/relationships" id="258" r:id="R74d609df7581411a"/>
    <p:sldId xmlns:r="http://schemas.openxmlformats.org/officeDocument/2006/relationships" id="259" r:id="Rc4eb317f8ec34cc6"/>
    <p:sldId xmlns:r="http://schemas.openxmlformats.org/officeDocument/2006/relationships" id="260" r:id="R7038ffa8d0d24812"/>
    <p:sldId xmlns:r="http://schemas.openxmlformats.org/officeDocument/2006/relationships" id="261" r:id="R87aea01b1807458b"/>
    <p:sldId xmlns:r="http://schemas.openxmlformats.org/officeDocument/2006/relationships" id="262" r:id="Rdea6184ad4254d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6082727ecb4a82" /><Relationship Type="http://schemas.openxmlformats.org/officeDocument/2006/relationships/slide" Target="/ppt/slides/slide1.xml" Id="R640e067af0eb4dd5" /><Relationship Type="http://schemas.openxmlformats.org/officeDocument/2006/relationships/slide" Target="/ppt/slides/slide2.xml" Id="R1da3fd71205d426a" /><Relationship Type="http://schemas.openxmlformats.org/officeDocument/2006/relationships/slide" Target="/ppt/slides/slide3.xml" Id="R74d609df7581411a" /><Relationship Type="http://schemas.openxmlformats.org/officeDocument/2006/relationships/slide" Target="/ppt/slides/slide4.xml" Id="Rc4eb317f8ec34cc6" /><Relationship Type="http://schemas.openxmlformats.org/officeDocument/2006/relationships/slide" Target="/ppt/slides/slide5.xml" Id="R7038ffa8d0d24812" /><Relationship Type="http://schemas.openxmlformats.org/officeDocument/2006/relationships/slide" Target="/ppt/slides/slide6.xml" Id="R87aea01b1807458b" /><Relationship Type="http://schemas.openxmlformats.org/officeDocument/2006/relationships/slide" Target="/ppt/slides/slide7.xml" Id="Rdea6184ad4254d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5965b7d1d84a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719af781e4809" /><Relationship Type="http://schemas.openxmlformats.org/officeDocument/2006/relationships/theme" Target="/ppt/slideMasters/theme/theme1.xml" Id="R1dcbfe4cee8543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b719af781e48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3e0fa0bf942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03f3c9bb64a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af206039842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b852916c042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3b0959dc849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8af86245740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0d15144e647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SOLVEIG OG BROR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SOLVEIG OG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SOLVEIG OG BROR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SOLVEIG OG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SOLVEIG OG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SOLVEIG OG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6 187 689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48 483 749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48 737 248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SOLVEIG OG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BIRGER WELDINGH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WELDINGH  –  18,9 %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WELDINGH  –  18,9 %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WELDINGH  –  18,9 %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BIRGER WELDINGH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WELDINGH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SOLVEIG OG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Frognerveien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bror@weldingh.no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SOLVEIG OG BROR AS</a:t>
            </a:r>
          </a:p>
        </p:txBody>
      </p:sp>
    </p:spTree>
  </p:cSld>
  <p:clrMapOvr>
    <a:masterClrMapping xmlns:a="http://schemas.openxmlformats.org/drawingml/2006/main"/>
  </p:clrMapOvr>
</p:sld>
</file>