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c8e2287d19416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dffceb12844ca4"/>
  </p:sldMasterIdLst>
  <p:sldIdLst>
    <p:sldId xmlns:r="http://schemas.openxmlformats.org/officeDocument/2006/relationships" id="256" r:id="R29c0b4f9bd4a4459"/>
    <p:sldId xmlns:r="http://schemas.openxmlformats.org/officeDocument/2006/relationships" id="257" r:id="Readb8616cea44554"/>
    <p:sldId xmlns:r="http://schemas.openxmlformats.org/officeDocument/2006/relationships" id="258" r:id="Rafe9c7ead18042d1"/>
    <p:sldId xmlns:r="http://schemas.openxmlformats.org/officeDocument/2006/relationships" id="259" r:id="R8867d466a07a4fda"/>
    <p:sldId xmlns:r="http://schemas.openxmlformats.org/officeDocument/2006/relationships" id="260" r:id="R076b7c2cc4ab4fb2"/>
    <p:sldId xmlns:r="http://schemas.openxmlformats.org/officeDocument/2006/relationships" id="261" r:id="R28908fbc007846a4"/>
    <p:sldId xmlns:r="http://schemas.openxmlformats.org/officeDocument/2006/relationships" id="262" r:id="Rc5afeb399c534f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dffceb12844ca4" /><Relationship Type="http://schemas.openxmlformats.org/officeDocument/2006/relationships/slide" Target="/ppt/slides/slide1.xml" Id="R29c0b4f9bd4a4459" /><Relationship Type="http://schemas.openxmlformats.org/officeDocument/2006/relationships/slide" Target="/ppt/slides/slide2.xml" Id="Readb8616cea44554" /><Relationship Type="http://schemas.openxmlformats.org/officeDocument/2006/relationships/slide" Target="/ppt/slides/slide3.xml" Id="Rafe9c7ead18042d1" /><Relationship Type="http://schemas.openxmlformats.org/officeDocument/2006/relationships/slide" Target="/ppt/slides/slide4.xml" Id="R8867d466a07a4fda" /><Relationship Type="http://schemas.openxmlformats.org/officeDocument/2006/relationships/slide" Target="/ppt/slides/slide5.xml" Id="R076b7c2cc4ab4fb2" /><Relationship Type="http://schemas.openxmlformats.org/officeDocument/2006/relationships/slide" Target="/ppt/slides/slide6.xml" Id="R28908fbc007846a4" /><Relationship Type="http://schemas.openxmlformats.org/officeDocument/2006/relationships/slide" Target="/ppt/slides/slide7.xml" Id="Rc5afeb399c534f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3bc96109ba49f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e776c54ad41eb" /><Relationship Type="http://schemas.openxmlformats.org/officeDocument/2006/relationships/theme" Target="/ppt/slideMasters/theme/theme1.xml" Id="R604e75d1308f4a2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eae776c54ad41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c29cca7e645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60c1bbae048d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4428407cf948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b748cf945a4e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7089ca1e54d1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47cdb0ca84e3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da8921d5a40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TEK EIER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TEK EIER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690 000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−100 675 031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−53 853 318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70 939 184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86 758 887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ERIK KLAVENESS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TOM ERIK KLAVENESS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Harbitzalléen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39 85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989 005 367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TEK EIER AS</a:t>
            </a:r>
          </a:p>
        </p:txBody>
      </p:sp>
    </p:spTree>
  </p:cSld>
  <p:clrMapOvr>
    <a:masterClrMapping xmlns:a="http://schemas.openxmlformats.org/drawingml/2006/main"/>
  </p:clrMapOvr>
</p:sld>
</file>