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481de945746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f3f91b6294143"/>
  </p:sldMasterIdLst>
  <p:sldIdLst>
    <p:sldId xmlns:r="http://schemas.openxmlformats.org/officeDocument/2006/relationships" id="256" r:id="Rb1250ade12cc4f92"/>
    <p:sldId xmlns:r="http://schemas.openxmlformats.org/officeDocument/2006/relationships" id="257" r:id="Rb6fcd9b1e3fe4d98"/>
    <p:sldId xmlns:r="http://schemas.openxmlformats.org/officeDocument/2006/relationships" id="258" r:id="R3f2b4be73178449b"/>
    <p:sldId xmlns:r="http://schemas.openxmlformats.org/officeDocument/2006/relationships" id="259" r:id="Ra3b8ce5ec3cf4288"/>
    <p:sldId xmlns:r="http://schemas.openxmlformats.org/officeDocument/2006/relationships" id="260" r:id="R0489b0aeb2d94402"/>
    <p:sldId xmlns:r="http://schemas.openxmlformats.org/officeDocument/2006/relationships" id="261" r:id="R402fadbfe2f048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f3f91b6294143" /><Relationship Type="http://schemas.openxmlformats.org/officeDocument/2006/relationships/slide" Target="/ppt/slides/slide1.xml" Id="Rb1250ade12cc4f92" /><Relationship Type="http://schemas.openxmlformats.org/officeDocument/2006/relationships/slide" Target="/ppt/slides/slide2.xml" Id="Rb6fcd9b1e3fe4d98" /><Relationship Type="http://schemas.openxmlformats.org/officeDocument/2006/relationships/slide" Target="/ppt/slides/slide3.xml" Id="R3f2b4be73178449b" /><Relationship Type="http://schemas.openxmlformats.org/officeDocument/2006/relationships/slide" Target="/ppt/slides/slide4.xml" Id="Ra3b8ce5ec3cf4288" /><Relationship Type="http://schemas.openxmlformats.org/officeDocument/2006/relationships/slide" Target="/ppt/slides/slide5.xml" Id="R0489b0aeb2d94402" /><Relationship Type="http://schemas.openxmlformats.org/officeDocument/2006/relationships/slide" Target="/ppt/slides/slide6.xml" Id="R402fadbfe2f048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0dbe18120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6cebc391a4f74" /><Relationship Type="http://schemas.openxmlformats.org/officeDocument/2006/relationships/theme" Target="/ppt/slideMasters/theme/theme1.xml" Id="Rba4fde44939f45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6cebc391a4f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74f049ab24f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d1aff590f4d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5478a859e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301786369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1f35ca531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d56a3b131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