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989d358e8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00b0e419a4d65"/>
  </p:sldMasterIdLst>
  <p:sldIdLst>
    <p:sldId xmlns:r="http://schemas.openxmlformats.org/officeDocument/2006/relationships" id="256" r:id="Re33683b5743a4767"/>
    <p:sldId xmlns:r="http://schemas.openxmlformats.org/officeDocument/2006/relationships" id="257" r:id="R7e6487e1de094a16"/>
    <p:sldId xmlns:r="http://schemas.openxmlformats.org/officeDocument/2006/relationships" id="258" r:id="Ra464238a85504c12"/>
    <p:sldId xmlns:r="http://schemas.openxmlformats.org/officeDocument/2006/relationships" id="259" r:id="R124f00e684814940"/>
    <p:sldId xmlns:r="http://schemas.openxmlformats.org/officeDocument/2006/relationships" id="260" r:id="R375d0c563dba44b7"/>
    <p:sldId xmlns:r="http://schemas.openxmlformats.org/officeDocument/2006/relationships" id="261" r:id="Rc83a5924fbad43fb"/>
    <p:sldId xmlns:r="http://schemas.openxmlformats.org/officeDocument/2006/relationships" id="262" r:id="R32cc7d3178f8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00b0e419a4d65" /><Relationship Type="http://schemas.openxmlformats.org/officeDocument/2006/relationships/slide" Target="/ppt/slides/slide1.xml" Id="Re33683b5743a4767" /><Relationship Type="http://schemas.openxmlformats.org/officeDocument/2006/relationships/slide" Target="/ppt/slides/slide2.xml" Id="R7e6487e1de094a16" /><Relationship Type="http://schemas.openxmlformats.org/officeDocument/2006/relationships/slide" Target="/ppt/slides/slide3.xml" Id="Ra464238a85504c12" /><Relationship Type="http://schemas.openxmlformats.org/officeDocument/2006/relationships/slide" Target="/ppt/slides/slide4.xml" Id="R124f00e684814940" /><Relationship Type="http://schemas.openxmlformats.org/officeDocument/2006/relationships/slide" Target="/ppt/slides/slide5.xml" Id="R375d0c563dba44b7" /><Relationship Type="http://schemas.openxmlformats.org/officeDocument/2006/relationships/slide" Target="/ppt/slides/slide6.xml" Id="Rc83a5924fbad43fb" /><Relationship Type="http://schemas.openxmlformats.org/officeDocument/2006/relationships/slide" Target="/ppt/slides/slide7.xml" Id="R32cc7d3178f8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3e15a549e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40a699534528" /><Relationship Type="http://schemas.openxmlformats.org/officeDocument/2006/relationships/theme" Target="/ppt/slideMasters/theme/theme1.xml" Id="R555711ed7c76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c40a69953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b55426ca8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1faf7ac2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b9978163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65e8e897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e012c8eed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ec3db7e3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0d1fe0f27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