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0990c697ee43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993bb95f1646a1"/>
  </p:sldMasterIdLst>
  <p:sldIdLst>
    <p:sldId xmlns:r="http://schemas.openxmlformats.org/officeDocument/2006/relationships" id="256" r:id="Re18a5b1280094b61"/>
    <p:sldId xmlns:r="http://schemas.openxmlformats.org/officeDocument/2006/relationships" id="257" r:id="R8064b131114d40ba"/>
    <p:sldId xmlns:r="http://schemas.openxmlformats.org/officeDocument/2006/relationships" id="258" r:id="R743d2e33b8584efa"/>
    <p:sldId xmlns:r="http://schemas.openxmlformats.org/officeDocument/2006/relationships" id="259" r:id="Rca0df45973b44515"/>
    <p:sldId xmlns:r="http://schemas.openxmlformats.org/officeDocument/2006/relationships" id="260" r:id="R22b153cd41c04f02"/>
    <p:sldId xmlns:r="http://schemas.openxmlformats.org/officeDocument/2006/relationships" id="261" r:id="Rbe691d5526da42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93bb95f1646a1" /><Relationship Type="http://schemas.openxmlformats.org/officeDocument/2006/relationships/slide" Target="/ppt/slides/slide1.xml" Id="Re18a5b1280094b61" /><Relationship Type="http://schemas.openxmlformats.org/officeDocument/2006/relationships/slide" Target="/ppt/slides/slide2.xml" Id="R8064b131114d40ba" /><Relationship Type="http://schemas.openxmlformats.org/officeDocument/2006/relationships/slide" Target="/ppt/slides/slide3.xml" Id="R743d2e33b8584efa" /><Relationship Type="http://schemas.openxmlformats.org/officeDocument/2006/relationships/slide" Target="/ppt/slides/slide4.xml" Id="Rca0df45973b44515" /><Relationship Type="http://schemas.openxmlformats.org/officeDocument/2006/relationships/slide" Target="/ppt/slides/slide5.xml" Id="R22b153cd41c04f02" /><Relationship Type="http://schemas.openxmlformats.org/officeDocument/2006/relationships/slide" Target="/ppt/slides/slide6.xml" Id="Rbe691d5526da42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79a7579dc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16fa2ae2e45af" /><Relationship Type="http://schemas.openxmlformats.org/officeDocument/2006/relationships/theme" Target="/ppt/slideMasters/theme/theme1.xml" Id="R32480e36373e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116fa2ae2e45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e2a1ea6c5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0ef551036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d9e62cc8148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e33e01b3642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ab50f7447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12353029c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H AMDAHL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 AMDAHL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 AMDAHL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 AMDAHL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 AMDAHL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 AMDAHL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291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tore@amdahl.as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 AMDAHL AS</a:t>
            </a:r>
          </a:p>
        </p:txBody>
      </p:sp>
    </p:spTree>
  </p:cSld>
  <p:clrMapOvr>
    <a:masterClrMapping xmlns:a="http://schemas.openxmlformats.org/drawingml/2006/main"/>
  </p:clrMapOvr>
</p:sld>
</file>