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639a12d8f3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c65f94b6c44138"/>
  </p:sldMasterIdLst>
  <p:sldIdLst>
    <p:sldId xmlns:r="http://schemas.openxmlformats.org/officeDocument/2006/relationships" id="256" r:id="Rbeeaa05a83a54ec9"/>
    <p:sldId xmlns:r="http://schemas.openxmlformats.org/officeDocument/2006/relationships" id="257" r:id="R37488ab76b6b45fc"/>
    <p:sldId xmlns:r="http://schemas.openxmlformats.org/officeDocument/2006/relationships" id="258" r:id="Ra19044a399754ede"/>
    <p:sldId xmlns:r="http://schemas.openxmlformats.org/officeDocument/2006/relationships" id="259" r:id="R7cb7024d2ee3428e"/>
    <p:sldId xmlns:r="http://schemas.openxmlformats.org/officeDocument/2006/relationships" id="260" r:id="R88d9c1f03716418e"/>
    <p:sldId xmlns:r="http://schemas.openxmlformats.org/officeDocument/2006/relationships" id="261" r:id="R8777470e09c44fef"/>
    <p:sldId xmlns:r="http://schemas.openxmlformats.org/officeDocument/2006/relationships" id="262" r:id="R062b44c88efb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65f94b6c44138" /><Relationship Type="http://schemas.openxmlformats.org/officeDocument/2006/relationships/slide" Target="/ppt/slides/slide1.xml" Id="Rbeeaa05a83a54ec9" /><Relationship Type="http://schemas.openxmlformats.org/officeDocument/2006/relationships/slide" Target="/ppt/slides/slide2.xml" Id="R37488ab76b6b45fc" /><Relationship Type="http://schemas.openxmlformats.org/officeDocument/2006/relationships/slide" Target="/ppt/slides/slide3.xml" Id="Ra19044a399754ede" /><Relationship Type="http://schemas.openxmlformats.org/officeDocument/2006/relationships/slide" Target="/ppt/slides/slide4.xml" Id="R7cb7024d2ee3428e" /><Relationship Type="http://schemas.openxmlformats.org/officeDocument/2006/relationships/slide" Target="/ppt/slides/slide5.xml" Id="R88d9c1f03716418e" /><Relationship Type="http://schemas.openxmlformats.org/officeDocument/2006/relationships/slide" Target="/ppt/slides/slide6.xml" Id="R8777470e09c44fef" /><Relationship Type="http://schemas.openxmlformats.org/officeDocument/2006/relationships/slide" Target="/ppt/slides/slide7.xml" Id="R062b44c88efb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070f96e1041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2e917790c4ab3" /><Relationship Type="http://schemas.openxmlformats.org/officeDocument/2006/relationships/theme" Target="/ppt/slideMasters/theme/theme1.xml" Id="R293bf382f35b4b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32e917790c4a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9df3814b64c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ac1cc46b9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162a598214f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4b092f90d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fd2b334c04b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120edaf04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b7e9985b444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2 903 742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STEFFAN GAGNAT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TORVIK JULIE REME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KARSTEN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Korsvikgrenda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