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e7d884ae3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068f3e35e4698"/>
  </p:sldMasterIdLst>
  <p:sldIdLst>
    <p:sldId xmlns:r="http://schemas.openxmlformats.org/officeDocument/2006/relationships" id="256" r:id="Rd268da34a62b4c37"/>
    <p:sldId xmlns:r="http://schemas.openxmlformats.org/officeDocument/2006/relationships" id="257" r:id="R9c429fc1faa74fc2"/>
    <p:sldId xmlns:r="http://schemas.openxmlformats.org/officeDocument/2006/relationships" id="258" r:id="R54069221fcbd49a8"/>
    <p:sldId xmlns:r="http://schemas.openxmlformats.org/officeDocument/2006/relationships" id="259" r:id="R9901443aec1349e1"/>
    <p:sldId xmlns:r="http://schemas.openxmlformats.org/officeDocument/2006/relationships" id="260" r:id="Refcb89c261e24671"/>
    <p:sldId xmlns:r="http://schemas.openxmlformats.org/officeDocument/2006/relationships" id="261" r:id="R1a655804122e4c05"/>
    <p:sldId xmlns:r="http://schemas.openxmlformats.org/officeDocument/2006/relationships" id="262" r:id="R54fb217a4bf647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068f3e35e4698" /><Relationship Type="http://schemas.openxmlformats.org/officeDocument/2006/relationships/slide" Target="/ppt/slides/slide1.xml" Id="Rd268da34a62b4c37" /><Relationship Type="http://schemas.openxmlformats.org/officeDocument/2006/relationships/slide" Target="/ppt/slides/slide2.xml" Id="R9c429fc1faa74fc2" /><Relationship Type="http://schemas.openxmlformats.org/officeDocument/2006/relationships/slide" Target="/ppt/slides/slide3.xml" Id="R54069221fcbd49a8" /><Relationship Type="http://schemas.openxmlformats.org/officeDocument/2006/relationships/slide" Target="/ppt/slides/slide4.xml" Id="R9901443aec1349e1" /><Relationship Type="http://schemas.openxmlformats.org/officeDocument/2006/relationships/slide" Target="/ppt/slides/slide5.xml" Id="Refcb89c261e24671" /><Relationship Type="http://schemas.openxmlformats.org/officeDocument/2006/relationships/slide" Target="/ppt/slides/slide6.xml" Id="R1a655804122e4c05" /><Relationship Type="http://schemas.openxmlformats.org/officeDocument/2006/relationships/slide" Target="/ppt/slides/slide7.xml" Id="R54fb217a4bf647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7417d06fb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4cff7d4244b8e" /><Relationship Type="http://schemas.openxmlformats.org/officeDocument/2006/relationships/theme" Target="/ppt/slideMasters/theme/theme1.xml" Id="Ref20501065cb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4cff7d424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fa090e28b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552ac0313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e1c69a0a3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757a6ce3a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a860f43a43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5c24e6da54f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0a84cf2c1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11 083 041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48 730 837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KORREKT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PINAKKEL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