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0cdaf7f30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ae13808a147b8"/>
  </p:sldMasterIdLst>
  <p:sldIdLst>
    <p:sldId xmlns:r="http://schemas.openxmlformats.org/officeDocument/2006/relationships" id="256" r:id="Rb03f64a808484759"/>
    <p:sldId xmlns:r="http://schemas.openxmlformats.org/officeDocument/2006/relationships" id="257" r:id="R0b274a776e2c465f"/>
    <p:sldId xmlns:r="http://schemas.openxmlformats.org/officeDocument/2006/relationships" id="258" r:id="R317f87434a534de3"/>
    <p:sldId xmlns:r="http://schemas.openxmlformats.org/officeDocument/2006/relationships" id="259" r:id="R20ef52757291449c"/>
    <p:sldId xmlns:r="http://schemas.openxmlformats.org/officeDocument/2006/relationships" id="260" r:id="R5ffcc21982574b25"/>
    <p:sldId xmlns:r="http://schemas.openxmlformats.org/officeDocument/2006/relationships" id="261" r:id="R973aac60fbae41ae"/>
    <p:sldId xmlns:r="http://schemas.openxmlformats.org/officeDocument/2006/relationships" id="262" r:id="R9160683058cb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ae13808a147b8" /><Relationship Type="http://schemas.openxmlformats.org/officeDocument/2006/relationships/slide" Target="/ppt/slides/slide1.xml" Id="Rb03f64a808484759" /><Relationship Type="http://schemas.openxmlformats.org/officeDocument/2006/relationships/slide" Target="/ppt/slides/slide2.xml" Id="R0b274a776e2c465f" /><Relationship Type="http://schemas.openxmlformats.org/officeDocument/2006/relationships/slide" Target="/ppt/slides/slide3.xml" Id="R317f87434a534de3" /><Relationship Type="http://schemas.openxmlformats.org/officeDocument/2006/relationships/slide" Target="/ppt/slides/slide4.xml" Id="R20ef52757291449c" /><Relationship Type="http://schemas.openxmlformats.org/officeDocument/2006/relationships/slide" Target="/ppt/slides/slide5.xml" Id="R5ffcc21982574b25" /><Relationship Type="http://schemas.openxmlformats.org/officeDocument/2006/relationships/slide" Target="/ppt/slides/slide6.xml" Id="R973aac60fbae41ae" /><Relationship Type="http://schemas.openxmlformats.org/officeDocument/2006/relationships/slide" Target="/ppt/slides/slide7.xml" Id="R9160683058cb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8be82d723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09391311e4f26" /><Relationship Type="http://schemas.openxmlformats.org/officeDocument/2006/relationships/theme" Target="/ppt/slideMasters/theme/theme1.xml" Id="Re136345f7a2d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09391311e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eb02a92a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740fb9d7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fb96af861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87a671079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af12e8c2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456700f6e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d6811acf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