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c1152e623d74b2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7f435bb17fd40d0"/>
  </p:sldMasterIdLst>
  <p:sldIdLst>
    <p:sldId xmlns:r="http://schemas.openxmlformats.org/officeDocument/2006/relationships" id="256" r:id="R4d8bf807ecce4fd7"/>
    <p:sldId xmlns:r="http://schemas.openxmlformats.org/officeDocument/2006/relationships" id="257" r:id="R22249f1862604279"/>
    <p:sldId xmlns:r="http://schemas.openxmlformats.org/officeDocument/2006/relationships" id="258" r:id="R1a7660b5c40c4ea3"/>
    <p:sldId xmlns:r="http://schemas.openxmlformats.org/officeDocument/2006/relationships" id="259" r:id="Rbb3e3b9046914f1f"/>
    <p:sldId xmlns:r="http://schemas.openxmlformats.org/officeDocument/2006/relationships" id="260" r:id="R2193a25734e0441c"/>
    <p:sldId xmlns:r="http://schemas.openxmlformats.org/officeDocument/2006/relationships" id="261" r:id="Rdf8b1fa2119041d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f435bb17fd40d0" /><Relationship Type="http://schemas.openxmlformats.org/officeDocument/2006/relationships/slide" Target="/ppt/slides/slide1.xml" Id="R4d8bf807ecce4fd7" /><Relationship Type="http://schemas.openxmlformats.org/officeDocument/2006/relationships/slide" Target="/ppt/slides/slide2.xml" Id="R22249f1862604279" /><Relationship Type="http://schemas.openxmlformats.org/officeDocument/2006/relationships/slide" Target="/ppt/slides/slide3.xml" Id="R1a7660b5c40c4ea3" /><Relationship Type="http://schemas.openxmlformats.org/officeDocument/2006/relationships/slide" Target="/ppt/slides/slide4.xml" Id="Rbb3e3b9046914f1f" /><Relationship Type="http://schemas.openxmlformats.org/officeDocument/2006/relationships/slide" Target="/ppt/slides/slide5.xml" Id="R2193a25734e0441c" /><Relationship Type="http://schemas.openxmlformats.org/officeDocument/2006/relationships/slide" Target="/ppt/slides/slide6.xml" Id="Rdf8b1fa2119041d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3e9853a89b4aa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54d7f2e76a4c9f" /><Relationship Type="http://schemas.openxmlformats.org/officeDocument/2006/relationships/theme" Target="/ppt/slideMasters/theme/theme1.xml" Id="R5d299359487b49f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f54d7f2e76a4c9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2774bcf4f4462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cb52ffcf8749f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5db2ec9b9c4de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9a2aa5e9e34ea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edb76895eb49a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e6190244c9470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DREGGEN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DREGGEN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DREGGEN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DREGGEN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DREGGEN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DREGGEN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Kanalveien 52C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5068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post@dreggenrevisjon.no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989 003 216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DREGGEN REVISJON AS</a:t>
            </a:r>
          </a:p>
        </p:txBody>
      </p:sp>
    </p:spTree>
  </p:cSld>
  <p:clrMapOvr>
    <a:masterClrMapping xmlns:a="http://schemas.openxmlformats.org/drawingml/2006/main"/>
  </p:clrMapOvr>
</p:sld>
</file>