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837039b76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9f43fb688a4d17"/>
  </p:sldMasterIdLst>
  <p:sldIdLst>
    <p:sldId xmlns:r="http://schemas.openxmlformats.org/officeDocument/2006/relationships" id="256" r:id="Rd472fd87a70f47da"/>
    <p:sldId xmlns:r="http://schemas.openxmlformats.org/officeDocument/2006/relationships" id="257" r:id="R9fa1ac0e28514c61"/>
    <p:sldId xmlns:r="http://schemas.openxmlformats.org/officeDocument/2006/relationships" id="258" r:id="R025bfd138cc549fb"/>
    <p:sldId xmlns:r="http://schemas.openxmlformats.org/officeDocument/2006/relationships" id="259" r:id="Rf3685c1966c54293"/>
    <p:sldId xmlns:r="http://schemas.openxmlformats.org/officeDocument/2006/relationships" id="260" r:id="R74486040f3b647b9"/>
    <p:sldId xmlns:r="http://schemas.openxmlformats.org/officeDocument/2006/relationships" id="261" r:id="Rf19e2e3f7cb1488d"/>
    <p:sldId xmlns:r="http://schemas.openxmlformats.org/officeDocument/2006/relationships" id="262" r:id="Rabd62cadc65746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9f43fb688a4d17" /><Relationship Type="http://schemas.openxmlformats.org/officeDocument/2006/relationships/slide" Target="/ppt/slides/slide1.xml" Id="Rd472fd87a70f47da" /><Relationship Type="http://schemas.openxmlformats.org/officeDocument/2006/relationships/slide" Target="/ppt/slides/slide2.xml" Id="R9fa1ac0e28514c61" /><Relationship Type="http://schemas.openxmlformats.org/officeDocument/2006/relationships/slide" Target="/ppt/slides/slide3.xml" Id="R025bfd138cc549fb" /><Relationship Type="http://schemas.openxmlformats.org/officeDocument/2006/relationships/slide" Target="/ppt/slides/slide4.xml" Id="Rf3685c1966c54293" /><Relationship Type="http://schemas.openxmlformats.org/officeDocument/2006/relationships/slide" Target="/ppt/slides/slide5.xml" Id="R74486040f3b647b9" /><Relationship Type="http://schemas.openxmlformats.org/officeDocument/2006/relationships/slide" Target="/ppt/slides/slide6.xml" Id="Rf19e2e3f7cb1488d" /><Relationship Type="http://schemas.openxmlformats.org/officeDocument/2006/relationships/slide" Target="/ppt/slides/slide7.xml" Id="Rabd62cadc65746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e44ca92d6d44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0aa3803189413a" /><Relationship Type="http://schemas.openxmlformats.org/officeDocument/2006/relationships/theme" Target="/ppt/slideMasters/theme/theme1.xml" Id="R31641e444ddb44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0aa380318941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1d63c77a3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1df8ebae343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3133ea1c746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0e8c7045745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19fda62ba4d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6e79774e543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fcf6fdb6f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GARMAR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323 668 318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293 655 101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289 962 277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4 391 210 307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4 406 146 934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GARMANN MARGARET BOEL  –  99,1 %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GARMAR HOLDING AS  –  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House of business, Fridtjof Nansens plass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989 003 135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GARMAR HOLDING AS</a:t>
            </a:r>
          </a:p>
        </p:txBody>
      </p:sp>
    </p:spTree>
  </p:cSld>
  <p:clrMapOvr>
    <a:masterClrMapping xmlns:a="http://schemas.openxmlformats.org/drawingml/2006/main"/>
  </p:clrMapOvr>
</p:sld>
</file>