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89d88b4b634e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465128e4554b09"/>
  </p:sldMasterIdLst>
  <p:sldIdLst>
    <p:sldId xmlns:r="http://schemas.openxmlformats.org/officeDocument/2006/relationships" id="256" r:id="R3a6dea317ecb40d5"/>
    <p:sldId xmlns:r="http://schemas.openxmlformats.org/officeDocument/2006/relationships" id="257" r:id="Reb463d4563034ec2"/>
    <p:sldId xmlns:r="http://schemas.openxmlformats.org/officeDocument/2006/relationships" id="258" r:id="Rc2d16f0e8d994cf8"/>
    <p:sldId xmlns:r="http://schemas.openxmlformats.org/officeDocument/2006/relationships" id="259" r:id="R10ac49b92d7c408b"/>
    <p:sldId xmlns:r="http://schemas.openxmlformats.org/officeDocument/2006/relationships" id="260" r:id="R66454d7bbb244590"/>
    <p:sldId xmlns:r="http://schemas.openxmlformats.org/officeDocument/2006/relationships" id="261" r:id="R88ba3fb7c7ee4450"/>
    <p:sldId xmlns:r="http://schemas.openxmlformats.org/officeDocument/2006/relationships" id="262" r:id="R77d861f399a24d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465128e4554b09" /><Relationship Type="http://schemas.openxmlformats.org/officeDocument/2006/relationships/slide" Target="/ppt/slides/slide1.xml" Id="R3a6dea317ecb40d5" /><Relationship Type="http://schemas.openxmlformats.org/officeDocument/2006/relationships/slide" Target="/ppt/slides/slide2.xml" Id="Reb463d4563034ec2" /><Relationship Type="http://schemas.openxmlformats.org/officeDocument/2006/relationships/slide" Target="/ppt/slides/slide3.xml" Id="Rc2d16f0e8d994cf8" /><Relationship Type="http://schemas.openxmlformats.org/officeDocument/2006/relationships/slide" Target="/ppt/slides/slide4.xml" Id="R10ac49b92d7c408b" /><Relationship Type="http://schemas.openxmlformats.org/officeDocument/2006/relationships/slide" Target="/ppt/slides/slide5.xml" Id="R66454d7bbb244590" /><Relationship Type="http://schemas.openxmlformats.org/officeDocument/2006/relationships/slide" Target="/ppt/slides/slide6.xml" Id="R88ba3fb7c7ee4450" /><Relationship Type="http://schemas.openxmlformats.org/officeDocument/2006/relationships/slide" Target="/ppt/slides/slide7.xml" Id="R77d861f399a24d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7342adf1cb4e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67676512540c6" /><Relationship Type="http://schemas.openxmlformats.org/officeDocument/2006/relationships/theme" Target="/ppt/slideMasters/theme/theme1.xml" Id="R72b85360f3b54f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967676512540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f150a2bd547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6d69fe8174f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1376dadf944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92864524b4b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8161f13014c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09bb350e449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a765702484a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BISEP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BISEP HOLDING AS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3 690 468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3 451 465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3 226 772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22 047 474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25 419 237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HOGGEN PER SIGVALD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HOGGEN PER SIGVALD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HOGGEN BJØRNAR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HOGGEN SVERRE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MELAND INGVILD HOGGEN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Høgtunvegen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6104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per.sigvald@norhus.com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989 002 848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