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5501a85f4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415ca23a44036"/>
  </p:sldMasterIdLst>
  <p:sldIdLst>
    <p:sldId xmlns:r="http://schemas.openxmlformats.org/officeDocument/2006/relationships" id="256" r:id="Rda4fa04756b64a88"/>
    <p:sldId xmlns:r="http://schemas.openxmlformats.org/officeDocument/2006/relationships" id="257" r:id="Raa64b641690f492d"/>
    <p:sldId xmlns:r="http://schemas.openxmlformats.org/officeDocument/2006/relationships" id="258" r:id="Re733efa3a6bf4994"/>
    <p:sldId xmlns:r="http://schemas.openxmlformats.org/officeDocument/2006/relationships" id="259" r:id="Rb10d07c0c43c4d2e"/>
    <p:sldId xmlns:r="http://schemas.openxmlformats.org/officeDocument/2006/relationships" id="260" r:id="Rf06812e804374599"/>
    <p:sldId xmlns:r="http://schemas.openxmlformats.org/officeDocument/2006/relationships" id="261" r:id="R1314e29a3d42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415ca23a44036" /><Relationship Type="http://schemas.openxmlformats.org/officeDocument/2006/relationships/slide" Target="/ppt/slides/slide1.xml" Id="Rda4fa04756b64a88" /><Relationship Type="http://schemas.openxmlformats.org/officeDocument/2006/relationships/slide" Target="/ppt/slides/slide2.xml" Id="Raa64b641690f492d" /><Relationship Type="http://schemas.openxmlformats.org/officeDocument/2006/relationships/slide" Target="/ppt/slides/slide3.xml" Id="Re733efa3a6bf4994" /><Relationship Type="http://schemas.openxmlformats.org/officeDocument/2006/relationships/slide" Target="/ppt/slides/slide4.xml" Id="Rb10d07c0c43c4d2e" /><Relationship Type="http://schemas.openxmlformats.org/officeDocument/2006/relationships/slide" Target="/ppt/slides/slide5.xml" Id="Rf06812e804374599" /><Relationship Type="http://schemas.openxmlformats.org/officeDocument/2006/relationships/slide" Target="/ppt/slides/slide6.xml" Id="R1314e29a3d42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befe4fe7e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fdbce830d40ce" /><Relationship Type="http://schemas.openxmlformats.org/officeDocument/2006/relationships/theme" Target="/ppt/slideMasters/theme/theme1.xml" Id="Rf689b17f3688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fdbce830d40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f4084c34a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631aab95a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21cc8209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c35061a8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fd2715e66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915a31aca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