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44be5342184c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2dd8f7dc549aa"/>
  </p:sldMasterIdLst>
  <p:sldIdLst>
    <p:sldId xmlns:r="http://schemas.openxmlformats.org/officeDocument/2006/relationships" id="256" r:id="R338e68ea872549a7"/>
    <p:sldId xmlns:r="http://schemas.openxmlformats.org/officeDocument/2006/relationships" id="257" r:id="R6851326a98d8426f"/>
    <p:sldId xmlns:r="http://schemas.openxmlformats.org/officeDocument/2006/relationships" id="258" r:id="R7ba0193673ae41a9"/>
    <p:sldId xmlns:r="http://schemas.openxmlformats.org/officeDocument/2006/relationships" id="259" r:id="R820d9a4a250d44e9"/>
    <p:sldId xmlns:r="http://schemas.openxmlformats.org/officeDocument/2006/relationships" id="260" r:id="R17ee529bd9054d32"/>
    <p:sldId xmlns:r="http://schemas.openxmlformats.org/officeDocument/2006/relationships" id="261" r:id="R578ae4955e6a4d2f"/>
    <p:sldId xmlns:r="http://schemas.openxmlformats.org/officeDocument/2006/relationships" id="262" r:id="Rbb9c6a0b5d0b47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2dd8f7dc549aa" /><Relationship Type="http://schemas.openxmlformats.org/officeDocument/2006/relationships/slide" Target="/ppt/slides/slide1.xml" Id="R338e68ea872549a7" /><Relationship Type="http://schemas.openxmlformats.org/officeDocument/2006/relationships/slide" Target="/ppt/slides/slide2.xml" Id="R6851326a98d8426f" /><Relationship Type="http://schemas.openxmlformats.org/officeDocument/2006/relationships/slide" Target="/ppt/slides/slide3.xml" Id="R7ba0193673ae41a9" /><Relationship Type="http://schemas.openxmlformats.org/officeDocument/2006/relationships/slide" Target="/ppt/slides/slide4.xml" Id="R820d9a4a250d44e9" /><Relationship Type="http://schemas.openxmlformats.org/officeDocument/2006/relationships/slide" Target="/ppt/slides/slide5.xml" Id="R17ee529bd9054d32" /><Relationship Type="http://schemas.openxmlformats.org/officeDocument/2006/relationships/slide" Target="/ppt/slides/slide6.xml" Id="R578ae4955e6a4d2f" /><Relationship Type="http://schemas.openxmlformats.org/officeDocument/2006/relationships/slide" Target="/ppt/slides/slide7.xml" Id="Rbb9c6a0b5d0b47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0736ca15f4b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ff6c5adcb4a14" /><Relationship Type="http://schemas.openxmlformats.org/officeDocument/2006/relationships/theme" Target="/ppt/slideMasters/theme/theme1.xml" Id="R58d020fd5ea847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ff6c5adcb4a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7761b1bde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220532ac5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4eea9a0f54e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69c0bca2741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62188dbe242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834b243fd44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7072d6c1b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ERVIK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REKNESKAP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7 063 039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324 059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Otneim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94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post@vestokonomisenter.no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989 002 090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