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37294023d9e4a4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20b33524d174028"/>
  </p:sldMasterIdLst>
  <p:sldIdLst>
    <p:sldId xmlns:r="http://schemas.openxmlformats.org/officeDocument/2006/relationships" id="256" r:id="Recbbcd5e7dd947e4"/>
    <p:sldId xmlns:r="http://schemas.openxmlformats.org/officeDocument/2006/relationships" id="257" r:id="R35ce4f1e08ba41e0"/>
    <p:sldId xmlns:r="http://schemas.openxmlformats.org/officeDocument/2006/relationships" id="258" r:id="R1bb32df1fdf343c3"/>
    <p:sldId xmlns:r="http://schemas.openxmlformats.org/officeDocument/2006/relationships" id="259" r:id="R25f0dbcf30d9438d"/>
    <p:sldId xmlns:r="http://schemas.openxmlformats.org/officeDocument/2006/relationships" id="260" r:id="Rf9ca005d8dd14fcc"/>
    <p:sldId xmlns:r="http://schemas.openxmlformats.org/officeDocument/2006/relationships" id="261" r:id="Rbb8f53dd578745f0"/>
    <p:sldId xmlns:r="http://schemas.openxmlformats.org/officeDocument/2006/relationships" id="262" r:id="R963967b7d902415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20b33524d174028" /><Relationship Type="http://schemas.openxmlformats.org/officeDocument/2006/relationships/slide" Target="/ppt/slides/slide1.xml" Id="Recbbcd5e7dd947e4" /><Relationship Type="http://schemas.openxmlformats.org/officeDocument/2006/relationships/slide" Target="/ppt/slides/slide2.xml" Id="R35ce4f1e08ba41e0" /><Relationship Type="http://schemas.openxmlformats.org/officeDocument/2006/relationships/slide" Target="/ppt/slides/slide3.xml" Id="R1bb32df1fdf343c3" /><Relationship Type="http://schemas.openxmlformats.org/officeDocument/2006/relationships/slide" Target="/ppt/slides/slide4.xml" Id="R25f0dbcf30d9438d" /><Relationship Type="http://schemas.openxmlformats.org/officeDocument/2006/relationships/slide" Target="/ppt/slides/slide5.xml" Id="Rf9ca005d8dd14fcc" /><Relationship Type="http://schemas.openxmlformats.org/officeDocument/2006/relationships/slide" Target="/ppt/slides/slide6.xml" Id="Rbb8f53dd578745f0" /><Relationship Type="http://schemas.openxmlformats.org/officeDocument/2006/relationships/slide" Target="/ppt/slides/slide7.xml" Id="R963967b7d902415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695c08ceab4ef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cf2ea51c0b443c" /><Relationship Type="http://schemas.openxmlformats.org/officeDocument/2006/relationships/theme" Target="/ppt/slideMasters/theme/theme1.xml" Id="R3f6365f2a4ad4a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8cf2ea51c0b443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c07edcebb64c8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b98e057f7d47d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f9c6ec43f649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754804796542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30db1725b148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99846450974a2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e44151a616446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HAMRE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HAMRE INVESTERING AS ble etablert [år] og holder til i Hafrsfjord.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−41 972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376 034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1 796 706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2 407 779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 ANETTE STÅLESEN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Ragnhilds gate 94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4044 Hafrsfjord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heidi@steamkaffebar.no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989 001 515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HAMRE INVESTERING AS</a:t>
            </a:r>
          </a:p>
        </p:txBody>
      </p:sp>
    </p:spTree>
  </p:cSld>
  <p:clrMapOvr>
    <a:masterClrMapping xmlns:a="http://schemas.openxmlformats.org/drawingml/2006/main"/>
  </p:clrMapOvr>
</p:sld>
</file>