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6d2d1fd58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bdf65a17d4111"/>
  </p:sldMasterIdLst>
  <p:sldIdLst>
    <p:sldId xmlns:r="http://schemas.openxmlformats.org/officeDocument/2006/relationships" id="256" r:id="Rc787bd770960417b"/>
    <p:sldId xmlns:r="http://schemas.openxmlformats.org/officeDocument/2006/relationships" id="257" r:id="R0b919c8f773e41a2"/>
    <p:sldId xmlns:r="http://schemas.openxmlformats.org/officeDocument/2006/relationships" id="258" r:id="R3fd5caa6850248ac"/>
    <p:sldId xmlns:r="http://schemas.openxmlformats.org/officeDocument/2006/relationships" id="259" r:id="Rc6d15fb6375f4f27"/>
    <p:sldId xmlns:r="http://schemas.openxmlformats.org/officeDocument/2006/relationships" id="260" r:id="Raf49607cabdb4292"/>
    <p:sldId xmlns:r="http://schemas.openxmlformats.org/officeDocument/2006/relationships" id="261" r:id="R100ad442a5674100"/>
    <p:sldId xmlns:r="http://schemas.openxmlformats.org/officeDocument/2006/relationships" id="262" r:id="R9afd9a5e4cde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bdf65a17d4111" /><Relationship Type="http://schemas.openxmlformats.org/officeDocument/2006/relationships/slide" Target="/ppt/slides/slide1.xml" Id="Rc787bd770960417b" /><Relationship Type="http://schemas.openxmlformats.org/officeDocument/2006/relationships/slide" Target="/ppt/slides/slide2.xml" Id="R0b919c8f773e41a2" /><Relationship Type="http://schemas.openxmlformats.org/officeDocument/2006/relationships/slide" Target="/ppt/slides/slide3.xml" Id="R3fd5caa6850248ac" /><Relationship Type="http://schemas.openxmlformats.org/officeDocument/2006/relationships/slide" Target="/ppt/slides/slide4.xml" Id="Rc6d15fb6375f4f27" /><Relationship Type="http://schemas.openxmlformats.org/officeDocument/2006/relationships/slide" Target="/ppt/slides/slide5.xml" Id="Raf49607cabdb4292" /><Relationship Type="http://schemas.openxmlformats.org/officeDocument/2006/relationships/slide" Target="/ppt/slides/slide6.xml" Id="R100ad442a5674100" /><Relationship Type="http://schemas.openxmlformats.org/officeDocument/2006/relationships/slide" Target="/ppt/slides/slide7.xml" Id="R9afd9a5e4cde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ad9ecdd4c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b0e7867fe4dbc" /><Relationship Type="http://schemas.openxmlformats.org/officeDocument/2006/relationships/theme" Target="/ppt/slideMasters/theme/theme1.xml" Id="Re2c85add5df4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b0e7867fe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f06c9d86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db74b54d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0f82bee2e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08c4db1c4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8cec22e4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fd2cd3c1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b4e72321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FLAMINGO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18 141 318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57 648 494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