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c689306fb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4ec9b693c416d"/>
  </p:sldMasterIdLst>
  <p:sldIdLst>
    <p:sldId xmlns:r="http://schemas.openxmlformats.org/officeDocument/2006/relationships" id="256" r:id="Rf42d3f7b78634958"/>
    <p:sldId xmlns:r="http://schemas.openxmlformats.org/officeDocument/2006/relationships" id="257" r:id="R90f1abae63434dfc"/>
    <p:sldId xmlns:r="http://schemas.openxmlformats.org/officeDocument/2006/relationships" id="258" r:id="R6899daf0125e48dc"/>
    <p:sldId xmlns:r="http://schemas.openxmlformats.org/officeDocument/2006/relationships" id="259" r:id="Rea1f17dff1c54521"/>
    <p:sldId xmlns:r="http://schemas.openxmlformats.org/officeDocument/2006/relationships" id="260" r:id="R561ea82130a04110"/>
    <p:sldId xmlns:r="http://schemas.openxmlformats.org/officeDocument/2006/relationships" id="261" r:id="R5786acebc40b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4ec9b693c416d" /><Relationship Type="http://schemas.openxmlformats.org/officeDocument/2006/relationships/slide" Target="/ppt/slides/slide1.xml" Id="Rf42d3f7b78634958" /><Relationship Type="http://schemas.openxmlformats.org/officeDocument/2006/relationships/slide" Target="/ppt/slides/slide2.xml" Id="R90f1abae63434dfc" /><Relationship Type="http://schemas.openxmlformats.org/officeDocument/2006/relationships/slide" Target="/ppt/slides/slide3.xml" Id="R6899daf0125e48dc" /><Relationship Type="http://schemas.openxmlformats.org/officeDocument/2006/relationships/slide" Target="/ppt/slides/slide4.xml" Id="Rea1f17dff1c54521" /><Relationship Type="http://schemas.openxmlformats.org/officeDocument/2006/relationships/slide" Target="/ppt/slides/slide5.xml" Id="R561ea82130a04110" /><Relationship Type="http://schemas.openxmlformats.org/officeDocument/2006/relationships/slide" Target="/ppt/slides/slide6.xml" Id="R5786acebc40b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959f2fd8c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f576f952e4855" /><Relationship Type="http://schemas.openxmlformats.org/officeDocument/2006/relationships/theme" Target="/ppt/slideMasters/theme/theme1.xml" Id="Rb7569b884d8b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f576f952e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c8b7f902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c0e735897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1479f104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5c8660f73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b2006e7d8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4905c2e65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FLAMINGO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