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e8aed41c3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0b49315dc466a"/>
  </p:sldMasterIdLst>
  <p:sldIdLst>
    <p:sldId xmlns:r="http://schemas.openxmlformats.org/officeDocument/2006/relationships" id="256" r:id="Re43d8db05cb64f33"/>
    <p:sldId xmlns:r="http://schemas.openxmlformats.org/officeDocument/2006/relationships" id="257" r:id="R0572203256cd483e"/>
    <p:sldId xmlns:r="http://schemas.openxmlformats.org/officeDocument/2006/relationships" id="258" r:id="Rcbaabec0661947bd"/>
    <p:sldId xmlns:r="http://schemas.openxmlformats.org/officeDocument/2006/relationships" id="259" r:id="R99ec4f9b7b5c4901"/>
    <p:sldId xmlns:r="http://schemas.openxmlformats.org/officeDocument/2006/relationships" id="260" r:id="R1afb15c0aff04f0a"/>
    <p:sldId xmlns:r="http://schemas.openxmlformats.org/officeDocument/2006/relationships" id="261" r:id="Racaa3bda29214613"/>
    <p:sldId xmlns:r="http://schemas.openxmlformats.org/officeDocument/2006/relationships" id="262" r:id="R75a844175fa2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0b49315dc466a" /><Relationship Type="http://schemas.openxmlformats.org/officeDocument/2006/relationships/slide" Target="/ppt/slides/slide1.xml" Id="Re43d8db05cb64f33" /><Relationship Type="http://schemas.openxmlformats.org/officeDocument/2006/relationships/slide" Target="/ppt/slides/slide2.xml" Id="R0572203256cd483e" /><Relationship Type="http://schemas.openxmlformats.org/officeDocument/2006/relationships/slide" Target="/ppt/slides/slide3.xml" Id="Rcbaabec0661947bd" /><Relationship Type="http://schemas.openxmlformats.org/officeDocument/2006/relationships/slide" Target="/ppt/slides/slide4.xml" Id="R99ec4f9b7b5c4901" /><Relationship Type="http://schemas.openxmlformats.org/officeDocument/2006/relationships/slide" Target="/ppt/slides/slide5.xml" Id="R1afb15c0aff04f0a" /><Relationship Type="http://schemas.openxmlformats.org/officeDocument/2006/relationships/slide" Target="/ppt/slides/slide6.xml" Id="Racaa3bda29214613" /><Relationship Type="http://schemas.openxmlformats.org/officeDocument/2006/relationships/slide" Target="/ppt/slides/slide7.xml" Id="R75a844175fa2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350caabef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9a68d9b44c07" /><Relationship Type="http://schemas.openxmlformats.org/officeDocument/2006/relationships/theme" Target="/ppt/slideMasters/theme/theme1.xml" Id="R02142dd7a369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f9a68d9b4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8859d82e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7886e8655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840e4d0e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2d5d3985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0a32e619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c079a2cd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8c991406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FREDRIK BACHKE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FREDRIK BACHKE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Drengsrudhagen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23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OPPSJØ AS</a:t>
            </a:r>
          </a:p>
        </p:txBody>
      </p:sp>
    </p:spTree>
  </p:cSld>
  <p:clrMapOvr>
    <a:masterClrMapping xmlns:a="http://schemas.openxmlformats.org/drawingml/2006/main"/>
  </p:clrMapOvr>
</p:sld>
</file>