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7175d7fd4f44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0333f48ead4dd0"/>
  </p:sldMasterIdLst>
  <p:sldIdLst>
    <p:sldId xmlns:r="http://schemas.openxmlformats.org/officeDocument/2006/relationships" id="256" r:id="R0b7333f90a714a85"/>
    <p:sldId xmlns:r="http://schemas.openxmlformats.org/officeDocument/2006/relationships" id="257" r:id="R64cba8626fa34641"/>
    <p:sldId xmlns:r="http://schemas.openxmlformats.org/officeDocument/2006/relationships" id="258" r:id="Rd69fa89fa7af4b8e"/>
    <p:sldId xmlns:r="http://schemas.openxmlformats.org/officeDocument/2006/relationships" id="259" r:id="R050aee1291c14175"/>
    <p:sldId xmlns:r="http://schemas.openxmlformats.org/officeDocument/2006/relationships" id="260" r:id="R6179ea50b30b4dde"/>
    <p:sldId xmlns:r="http://schemas.openxmlformats.org/officeDocument/2006/relationships" id="261" r:id="R28abaf5945714bf6"/>
    <p:sldId xmlns:r="http://schemas.openxmlformats.org/officeDocument/2006/relationships" id="262" r:id="R0dfc73bf421b4c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333f48ead4dd0" /><Relationship Type="http://schemas.openxmlformats.org/officeDocument/2006/relationships/slide" Target="/ppt/slides/slide1.xml" Id="R0b7333f90a714a85" /><Relationship Type="http://schemas.openxmlformats.org/officeDocument/2006/relationships/slide" Target="/ppt/slides/slide2.xml" Id="R64cba8626fa34641" /><Relationship Type="http://schemas.openxmlformats.org/officeDocument/2006/relationships/slide" Target="/ppt/slides/slide3.xml" Id="Rd69fa89fa7af4b8e" /><Relationship Type="http://schemas.openxmlformats.org/officeDocument/2006/relationships/slide" Target="/ppt/slides/slide4.xml" Id="R050aee1291c14175" /><Relationship Type="http://schemas.openxmlformats.org/officeDocument/2006/relationships/slide" Target="/ppt/slides/slide5.xml" Id="R6179ea50b30b4dde" /><Relationship Type="http://schemas.openxmlformats.org/officeDocument/2006/relationships/slide" Target="/ppt/slides/slide6.xml" Id="R28abaf5945714bf6" /><Relationship Type="http://schemas.openxmlformats.org/officeDocument/2006/relationships/slide" Target="/ppt/slides/slide7.xml" Id="R0dfc73bf421b4c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56e1baa554f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8a4e250e64654" /><Relationship Type="http://schemas.openxmlformats.org/officeDocument/2006/relationships/theme" Target="/ppt/slideMasters/theme/theme1.xml" Id="Rd1c16962b7bc4c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8a4e250e646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b1bac569148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e12e8af214f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253f2bcff40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994fa8fbb49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591e72e3648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ed9864ae844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3e82ad2fb47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UREK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962 210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434 898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572 583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MAMELUND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988 999 016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UREK AS</a:t>
            </a:r>
          </a:p>
        </p:txBody>
      </p:sp>
    </p:spTree>
  </p:cSld>
  <p:clrMapOvr>
    <a:masterClrMapping xmlns:a="http://schemas.openxmlformats.org/drawingml/2006/main"/>
  </p:clrMapOvr>
</p:sld>
</file>