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d12f91bdd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c27dfda42423f"/>
  </p:sldMasterIdLst>
  <p:sldIdLst>
    <p:sldId xmlns:r="http://schemas.openxmlformats.org/officeDocument/2006/relationships" id="256" r:id="Rbb28a8f8251d4387"/>
    <p:sldId xmlns:r="http://schemas.openxmlformats.org/officeDocument/2006/relationships" id="257" r:id="R06b57c4f86064bd1"/>
    <p:sldId xmlns:r="http://schemas.openxmlformats.org/officeDocument/2006/relationships" id="258" r:id="R5862b56961a44b7b"/>
    <p:sldId xmlns:r="http://schemas.openxmlformats.org/officeDocument/2006/relationships" id="259" r:id="Rf896a3e9fab64723"/>
    <p:sldId xmlns:r="http://schemas.openxmlformats.org/officeDocument/2006/relationships" id="260" r:id="Rf3f8f9601d814459"/>
    <p:sldId xmlns:r="http://schemas.openxmlformats.org/officeDocument/2006/relationships" id="261" r:id="R87a79f226cc14e5c"/>
    <p:sldId xmlns:r="http://schemas.openxmlformats.org/officeDocument/2006/relationships" id="262" r:id="R94a9a3fe4e90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c27dfda42423f" /><Relationship Type="http://schemas.openxmlformats.org/officeDocument/2006/relationships/slide" Target="/ppt/slides/slide1.xml" Id="Rbb28a8f8251d4387" /><Relationship Type="http://schemas.openxmlformats.org/officeDocument/2006/relationships/slide" Target="/ppt/slides/slide2.xml" Id="R06b57c4f86064bd1" /><Relationship Type="http://schemas.openxmlformats.org/officeDocument/2006/relationships/slide" Target="/ppt/slides/slide3.xml" Id="R5862b56961a44b7b" /><Relationship Type="http://schemas.openxmlformats.org/officeDocument/2006/relationships/slide" Target="/ppt/slides/slide4.xml" Id="Rf896a3e9fab64723" /><Relationship Type="http://schemas.openxmlformats.org/officeDocument/2006/relationships/slide" Target="/ppt/slides/slide5.xml" Id="Rf3f8f9601d814459" /><Relationship Type="http://schemas.openxmlformats.org/officeDocument/2006/relationships/slide" Target="/ppt/slides/slide6.xml" Id="R87a79f226cc14e5c" /><Relationship Type="http://schemas.openxmlformats.org/officeDocument/2006/relationships/slide" Target="/ppt/slides/slide7.xml" Id="R94a9a3fe4e90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27fb6b069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dd8d2ffe4d9e" /><Relationship Type="http://schemas.openxmlformats.org/officeDocument/2006/relationships/theme" Target="/ppt/slideMasters/theme/theme1.xml" Id="Ra38e4c1cb908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7dd8d2ffe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b8f5ec06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f46ea6ae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fe60f692b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6d004c19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1f76d166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cad903a7c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cbc0ac31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GERNER REFSUM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NINNA GERNER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