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b25610d80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7477c1c974ba8"/>
  </p:sldMasterIdLst>
  <p:sldIdLst>
    <p:sldId xmlns:r="http://schemas.openxmlformats.org/officeDocument/2006/relationships" id="256" r:id="Ra87e13ace4824e5b"/>
    <p:sldId xmlns:r="http://schemas.openxmlformats.org/officeDocument/2006/relationships" id="257" r:id="R7e91e17cc94c48bd"/>
    <p:sldId xmlns:r="http://schemas.openxmlformats.org/officeDocument/2006/relationships" id="258" r:id="Rff50d08ae8a54706"/>
    <p:sldId xmlns:r="http://schemas.openxmlformats.org/officeDocument/2006/relationships" id="259" r:id="R4cc1f5ccda354455"/>
    <p:sldId xmlns:r="http://schemas.openxmlformats.org/officeDocument/2006/relationships" id="260" r:id="Rc51a3e4146ca4ccb"/>
    <p:sldId xmlns:r="http://schemas.openxmlformats.org/officeDocument/2006/relationships" id="261" r:id="Rb1e0aa9a072445b9"/>
    <p:sldId xmlns:r="http://schemas.openxmlformats.org/officeDocument/2006/relationships" id="262" r:id="R1fb247862869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7477c1c974ba8" /><Relationship Type="http://schemas.openxmlformats.org/officeDocument/2006/relationships/slide" Target="/ppt/slides/slide1.xml" Id="Ra87e13ace4824e5b" /><Relationship Type="http://schemas.openxmlformats.org/officeDocument/2006/relationships/slide" Target="/ppt/slides/slide2.xml" Id="R7e91e17cc94c48bd" /><Relationship Type="http://schemas.openxmlformats.org/officeDocument/2006/relationships/slide" Target="/ppt/slides/slide3.xml" Id="Rff50d08ae8a54706" /><Relationship Type="http://schemas.openxmlformats.org/officeDocument/2006/relationships/slide" Target="/ppt/slides/slide4.xml" Id="R4cc1f5ccda354455" /><Relationship Type="http://schemas.openxmlformats.org/officeDocument/2006/relationships/slide" Target="/ppt/slides/slide5.xml" Id="Rc51a3e4146ca4ccb" /><Relationship Type="http://schemas.openxmlformats.org/officeDocument/2006/relationships/slide" Target="/ppt/slides/slide6.xml" Id="Rb1e0aa9a072445b9" /><Relationship Type="http://schemas.openxmlformats.org/officeDocument/2006/relationships/slide" Target="/ppt/slides/slide7.xml" Id="R1fb247862869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7e7d7d3f9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dbc58cf2a4f23" /><Relationship Type="http://schemas.openxmlformats.org/officeDocument/2006/relationships/theme" Target="/ppt/slideMasters/theme/theme1.xml" Id="R8fd3f249278d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dbc58cf2a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c08cb272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11fea50fc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b495d5a24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28b6385b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7673cc38e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770456e4f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041f6c0c5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62 856 271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