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f905880ef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175ae6a564cf4"/>
  </p:sldMasterIdLst>
  <p:sldIdLst>
    <p:sldId xmlns:r="http://schemas.openxmlformats.org/officeDocument/2006/relationships" id="256" r:id="Rfbe98848fe6c439e"/>
    <p:sldId xmlns:r="http://schemas.openxmlformats.org/officeDocument/2006/relationships" id="257" r:id="R01fb0798b8ff4e19"/>
    <p:sldId xmlns:r="http://schemas.openxmlformats.org/officeDocument/2006/relationships" id="258" r:id="R966a354d7a0c472b"/>
    <p:sldId xmlns:r="http://schemas.openxmlformats.org/officeDocument/2006/relationships" id="259" r:id="R7a2da07eaf774d45"/>
    <p:sldId xmlns:r="http://schemas.openxmlformats.org/officeDocument/2006/relationships" id="260" r:id="Rab105a3752d14ef9"/>
    <p:sldId xmlns:r="http://schemas.openxmlformats.org/officeDocument/2006/relationships" id="261" r:id="Raf21393a83b94f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175ae6a564cf4" /><Relationship Type="http://schemas.openxmlformats.org/officeDocument/2006/relationships/slide" Target="/ppt/slides/slide1.xml" Id="Rfbe98848fe6c439e" /><Relationship Type="http://schemas.openxmlformats.org/officeDocument/2006/relationships/slide" Target="/ppt/slides/slide2.xml" Id="R01fb0798b8ff4e19" /><Relationship Type="http://schemas.openxmlformats.org/officeDocument/2006/relationships/slide" Target="/ppt/slides/slide3.xml" Id="R966a354d7a0c472b" /><Relationship Type="http://schemas.openxmlformats.org/officeDocument/2006/relationships/slide" Target="/ppt/slides/slide4.xml" Id="R7a2da07eaf774d45" /><Relationship Type="http://schemas.openxmlformats.org/officeDocument/2006/relationships/slide" Target="/ppt/slides/slide5.xml" Id="Rab105a3752d14ef9" /><Relationship Type="http://schemas.openxmlformats.org/officeDocument/2006/relationships/slide" Target="/ppt/slides/slide6.xml" Id="Raf21393a83b94f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07763081f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738b216d4dc3" /><Relationship Type="http://schemas.openxmlformats.org/officeDocument/2006/relationships/theme" Target="/ppt/slideMasters/theme/theme1.xml" Id="Rde2d4e396d8a40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f738b216d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918fb3fe646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85beb1cac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ca4b957441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4fb152369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278ca1b53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689e61fc4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988 989 606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ED-HOLDING AS</a:t>
            </a:r>
          </a:p>
        </p:txBody>
      </p:sp>
    </p:spTree>
  </p:cSld>
  <p:clrMapOvr>
    <a:masterClrMapping xmlns:a="http://schemas.openxmlformats.org/drawingml/2006/main"/>
  </p:clrMapOvr>
</p:sld>
</file>