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4c296c24e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65c2e7d374d67"/>
  </p:sldMasterIdLst>
  <p:sldIdLst>
    <p:sldId xmlns:r="http://schemas.openxmlformats.org/officeDocument/2006/relationships" id="256" r:id="R008215fd17be4a58"/>
    <p:sldId xmlns:r="http://schemas.openxmlformats.org/officeDocument/2006/relationships" id="257" r:id="R6c7ba76b6987437c"/>
    <p:sldId xmlns:r="http://schemas.openxmlformats.org/officeDocument/2006/relationships" id="258" r:id="R5f44711ec72b46cd"/>
    <p:sldId xmlns:r="http://schemas.openxmlformats.org/officeDocument/2006/relationships" id="259" r:id="R3e14c4079fbe4de2"/>
    <p:sldId xmlns:r="http://schemas.openxmlformats.org/officeDocument/2006/relationships" id="260" r:id="R728b5dcabfc6447d"/>
    <p:sldId xmlns:r="http://schemas.openxmlformats.org/officeDocument/2006/relationships" id="261" r:id="R3d505959f09a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65c2e7d374d67" /><Relationship Type="http://schemas.openxmlformats.org/officeDocument/2006/relationships/slide" Target="/ppt/slides/slide1.xml" Id="R008215fd17be4a58" /><Relationship Type="http://schemas.openxmlformats.org/officeDocument/2006/relationships/slide" Target="/ppt/slides/slide2.xml" Id="R6c7ba76b6987437c" /><Relationship Type="http://schemas.openxmlformats.org/officeDocument/2006/relationships/slide" Target="/ppt/slides/slide3.xml" Id="R5f44711ec72b46cd" /><Relationship Type="http://schemas.openxmlformats.org/officeDocument/2006/relationships/slide" Target="/ppt/slides/slide4.xml" Id="R3e14c4079fbe4de2" /><Relationship Type="http://schemas.openxmlformats.org/officeDocument/2006/relationships/slide" Target="/ppt/slides/slide5.xml" Id="R728b5dcabfc6447d" /><Relationship Type="http://schemas.openxmlformats.org/officeDocument/2006/relationships/slide" Target="/ppt/slides/slide6.xml" Id="R3d505959f09a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ce468fa11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740798fe4f52" /><Relationship Type="http://schemas.openxmlformats.org/officeDocument/2006/relationships/theme" Target="/ppt/slideMasters/theme/theme1.xml" Id="R2263bc949a38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d740798fe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790358db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7ece13683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7a928c76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3fab6ecab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3d56e5256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b7291fa8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