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98d4cb199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4d3425464480b"/>
  </p:sldMasterIdLst>
  <p:sldIdLst>
    <p:sldId xmlns:r="http://schemas.openxmlformats.org/officeDocument/2006/relationships" id="256" r:id="R797340bec5004e88"/>
    <p:sldId xmlns:r="http://schemas.openxmlformats.org/officeDocument/2006/relationships" id="257" r:id="R21a569eebbe94903"/>
    <p:sldId xmlns:r="http://schemas.openxmlformats.org/officeDocument/2006/relationships" id="258" r:id="R68e51ae4e1474d6c"/>
    <p:sldId xmlns:r="http://schemas.openxmlformats.org/officeDocument/2006/relationships" id="259" r:id="Re7b5f16ae6c34d1c"/>
    <p:sldId xmlns:r="http://schemas.openxmlformats.org/officeDocument/2006/relationships" id="260" r:id="R342eb6301452427e"/>
    <p:sldId xmlns:r="http://schemas.openxmlformats.org/officeDocument/2006/relationships" id="261" r:id="R5c7edabc89944b9c"/>
    <p:sldId xmlns:r="http://schemas.openxmlformats.org/officeDocument/2006/relationships" id="262" r:id="R6bda77a59f15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4d3425464480b" /><Relationship Type="http://schemas.openxmlformats.org/officeDocument/2006/relationships/slide" Target="/ppt/slides/slide1.xml" Id="R797340bec5004e88" /><Relationship Type="http://schemas.openxmlformats.org/officeDocument/2006/relationships/slide" Target="/ppt/slides/slide2.xml" Id="R21a569eebbe94903" /><Relationship Type="http://schemas.openxmlformats.org/officeDocument/2006/relationships/slide" Target="/ppt/slides/slide3.xml" Id="R68e51ae4e1474d6c" /><Relationship Type="http://schemas.openxmlformats.org/officeDocument/2006/relationships/slide" Target="/ppt/slides/slide4.xml" Id="Re7b5f16ae6c34d1c" /><Relationship Type="http://schemas.openxmlformats.org/officeDocument/2006/relationships/slide" Target="/ppt/slides/slide5.xml" Id="R342eb6301452427e" /><Relationship Type="http://schemas.openxmlformats.org/officeDocument/2006/relationships/slide" Target="/ppt/slides/slide6.xml" Id="R5c7edabc89944b9c" /><Relationship Type="http://schemas.openxmlformats.org/officeDocument/2006/relationships/slide" Target="/ppt/slides/slide7.xml" Id="R6bda77a59f15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29fdcbab0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652a20b84b79" /><Relationship Type="http://schemas.openxmlformats.org/officeDocument/2006/relationships/theme" Target="/ppt/slideMasters/theme/theme1.xml" Id="R19d23de8b76d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b652a20b8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4bf9f2eb6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42965c18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9cbb1b7bf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aaace79f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5431723f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29e95d9f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1e1dce76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KISTEFOS SKOG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SKOG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−26 472 698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39 851 130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446 297 768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446 379 742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SKOG AS</a:t>
            </a:r>
          </a:p>
        </p:txBody>
      </p:sp>
    </p:spTree>
  </p:cSld>
  <p:clrMapOvr>
    <a:masterClrMapping xmlns:a="http://schemas.openxmlformats.org/drawingml/2006/main"/>
  </p:clrMapOvr>
</p:sld>
</file>