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c5a3e8baa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8ed5acad74176"/>
  </p:sldMasterIdLst>
  <p:sldIdLst>
    <p:sldId xmlns:r="http://schemas.openxmlformats.org/officeDocument/2006/relationships" id="256" r:id="R31872d10018c47ce"/>
    <p:sldId xmlns:r="http://schemas.openxmlformats.org/officeDocument/2006/relationships" id="257" r:id="R007e85b333c2437d"/>
    <p:sldId xmlns:r="http://schemas.openxmlformats.org/officeDocument/2006/relationships" id="258" r:id="R80f9c0a23dbc4af3"/>
    <p:sldId xmlns:r="http://schemas.openxmlformats.org/officeDocument/2006/relationships" id="259" r:id="R337744b38a584323"/>
    <p:sldId xmlns:r="http://schemas.openxmlformats.org/officeDocument/2006/relationships" id="260" r:id="R80b50f9a860c4155"/>
    <p:sldId xmlns:r="http://schemas.openxmlformats.org/officeDocument/2006/relationships" id="261" r:id="Rf21478dba8b34daa"/>
    <p:sldId xmlns:r="http://schemas.openxmlformats.org/officeDocument/2006/relationships" id="262" r:id="R0e2519fd63e1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8ed5acad74176" /><Relationship Type="http://schemas.openxmlformats.org/officeDocument/2006/relationships/slide" Target="/ppt/slides/slide1.xml" Id="R31872d10018c47ce" /><Relationship Type="http://schemas.openxmlformats.org/officeDocument/2006/relationships/slide" Target="/ppt/slides/slide2.xml" Id="R007e85b333c2437d" /><Relationship Type="http://schemas.openxmlformats.org/officeDocument/2006/relationships/slide" Target="/ppt/slides/slide3.xml" Id="R80f9c0a23dbc4af3" /><Relationship Type="http://schemas.openxmlformats.org/officeDocument/2006/relationships/slide" Target="/ppt/slides/slide4.xml" Id="R337744b38a584323" /><Relationship Type="http://schemas.openxmlformats.org/officeDocument/2006/relationships/slide" Target="/ppt/slides/slide5.xml" Id="R80b50f9a860c4155" /><Relationship Type="http://schemas.openxmlformats.org/officeDocument/2006/relationships/slide" Target="/ppt/slides/slide6.xml" Id="Rf21478dba8b34daa" /><Relationship Type="http://schemas.openxmlformats.org/officeDocument/2006/relationships/slide" Target="/ppt/slides/slide7.xml" Id="R0e2519fd63e1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9b8f37175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dc4dfaf444d3" /><Relationship Type="http://schemas.openxmlformats.org/officeDocument/2006/relationships/theme" Target="/ppt/slideMasters/theme/theme1.xml" Id="R7b97d8c45ee44e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bdc4dfaf444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562d4831d47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ee9c89049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82bf4911a44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cd1f4ff19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b226df3f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87d75b4ba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7172a44a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MYRNA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10 980 616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LINDA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Valldalsvegen 1334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25 79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MYRNA AS</a:t>
            </a:r>
          </a:p>
        </p:txBody>
      </p:sp>
    </p:spTree>
  </p:cSld>
  <p:clrMapOvr>
    <a:masterClrMapping xmlns:a="http://schemas.openxmlformats.org/drawingml/2006/main"/>
  </p:clrMapOvr>
</p:sld>
</file>