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3f481c1a40942e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cea8aa1c89b4fe8"/>
  </p:sldMasterIdLst>
  <p:sldIdLst>
    <p:sldId xmlns:r="http://schemas.openxmlformats.org/officeDocument/2006/relationships" id="256" r:id="R4714564645044fa4"/>
    <p:sldId xmlns:r="http://schemas.openxmlformats.org/officeDocument/2006/relationships" id="257" r:id="Rfd178419dd204102"/>
    <p:sldId xmlns:r="http://schemas.openxmlformats.org/officeDocument/2006/relationships" id="258" r:id="R4c6586bc99f8433c"/>
    <p:sldId xmlns:r="http://schemas.openxmlformats.org/officeDocument/2006/relationships" id="259" r:id="Rd66bc9a28b904d7a"/>
    <p:sldId xmlns:r="http://schemas.openxmlformats.org/officeDocument/2006/relationships" id="260" r:id="R19d0e255d1904a05"/>
    <p:sldId xmlns:r="http://schemas.openxmlformats.org/officeDocument/2006/relationships" id="261" r:id="Rb08c11e46be24a7c"/>
    <p:sldId xmlns:r="http://schemas.openxmlformats.org/officeDocument/2006/relationships" id="262" r:id="R37ac5179b3964ff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ea8aa1c89b4fe8" /><Relationship Type="http://schemas.openxmlformats.org/officeDocument/2006/relationships/slide" Target="/ppt/slides/slide1.xml" Id="R4714564645044fa4" /><Relationship Type="http://schemas.openxmlformats.org/officeDocument/2006/relationships/slide" Target="/ppt/slides/slide2.xml" Id="Rfd178419dd204102" /><Relationship Type="http://schemas.openxmlformats.org/officeDocument/2006/relationships/slide" Target="/ppt/slides/slide3.xml" Id="R4c6586bc99f8433c" /><Relationship Type="http://schemas.openxmlformats.org/officeDocument/2006/relationships/slide" Target="/ppt/slides/slide4.xml" Id="Rd66bc9a28b904d7a" /><Relationship Type="http://schemas.openxmlformats.org/officeDocument/2006/relationships/slide" Target="/ppt/slides/slide5.xml" Id="R19d0e255d1904a05" /><Relationship Type="http://schemas.openxmlformats.org/officeDocument/2006/relationships/slide" Target="/ppt/slides/slide6.xml" Id="Rb08c11e46be24a7c" /><Relationship Type="http://schemas.openxmlformats.org/officeDocument/2006/relationships/slide" Target="/ppt/slides/slide7.xml" Id="R37ac5179b3964ff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4aeec65171417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6587ed2e5840b1" /><Relationship Type="http://schemas.openxmlformats.org/officeDocument/2006/relationships/theme" Target="/ppt/slideMasters/theme/theme1.xml" Id="R65c7444e5ac1465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f6587ed2e5840b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66f846e9374a5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eb6b5700f5455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7764a91fee434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846b1ad582474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08f4e040a5413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42bbfce1c249b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cc4d61c38a4cb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HATTELAND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HATTELAND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HATTELAND HOLDING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HATTELAND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HATTELAND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HATTELAND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−336 871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16 990 931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60 795 584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68 007 903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HATTELAND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HATTELAND STÅLE  –  68,0 %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HATTELAND METTE RANDEBERG  –  32,0 %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HATTELAND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Moseidveien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4033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988 987 107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HATTELAND HOLDING AS</a:t>
            </a:r>
          </a:p>
        </p:txBody>
      </p:sp>
    </p:spTree>
  </p:cSld>
  <p:clrMapOvr>
    <a:masterClrMapping xmlns:a="http://schemas.openxmlformats.org/drawingml/2006/main"/>
  </p:clrMapOvr>
</p:sld>
</file>