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e74e37fc0724e9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4adc82579a14139"/>
  </p:sldMasterIdLst>
  <p:sldIdLst>
    <p:sldId xmlns:r="http://schemas.openxmlformats.org/officeDocument/2006/relationships" id="256" r:id="R5bf4fa4776f042ec"/>
    <p:sldId xmlns:r="http://schemas.openxmlformats.org/officeDocument/2006/relationships" id="257" r:id="R8aca7a2996064fb9"/>
    <p:sldId xmlns:r="http://schemas.openxmlformats.org/officeDocument/2006/relationships" id="258" r:id="Ra1b96fc4d91a44c1"/>
    <p:sldId xmlns:r="http://schemas.openxmlformats.org/officeDocument/2006/relationships" id="259" r:id="Rdeab233a37bd4313"/>
    <p:sldId xmlns:r="http://schemas.openxmlformats.org/officeDocument/2006/relationships" id="260" r:id="Rfa424caa0b094e50"/>
    <p:sldId xmlns:r="http://schemas.openxmlformats.org/officeDocument/2006/relationships" id="261" r:id="R2af1f4c807c7475b"/>
    <p:sldId xmlns:r="http://schemas.openxmlformats.org/officeDocument/2006/relationships" id="262" r:id="R8523da69301e4d3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adc82579a14139" /><Relationship Type="http://schemas.openxmlformats.org/officeDocument/2006/relationships/slide" Target="/ppt/slides/slide1.xml" Id="R5bf4fa4776f042ec" /><Relationship Type="http://schemas.openxmlformats.org/officeDocument/2006/relationships/slide" Target="/ppt/slides/slide2.xml" Id="R8aca7a2996064fb9" /><Relationship Type="http://schemas.openxmlformats.org/officeDocument/2006/relationships/slide" Target="/ppt/slides/slide3.xml" Id="Ra1b96fc4d91a44c1" /><Relationship Type="http://schemas.openxmlformats.org/officeDocument/2006/relationships/slide" Target="/ppt/slides/slide4.xml" Id="Rdeab233a37bd4313" /><Relationship Type="http://schemas.openxmlformats.org/officeDocument/2006/relationships/slide" Target="/ppt/slides/slide5.xml" Id="Rfa424caa0b094e50" /><Relationship Type="http://schemas.openxmlformats.org/officeDocument/2006/relationships/slide" Target="/ppt/slides/slide6.xml" Id="R2af1f4c807c7475b" /><Relationship Type="http://schemas.openxmlformats.org/officeDocument/2006/relationships/slide" Target="/ppt/slides/slide7.xml" Id="R8523da69301e4d3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7a273d92c8496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5b8b6e425f4404" /><Relationship Type="http://schemas.openxmlformats.org/officeDocument/2006/relationships/theme" Target="/ppt/slideMasters/theme/theme1.xml" Id="Rf9cf2192df264e9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c5b8b6e425f440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4f868c2d624f3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418da55b45416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82a4d989ed4d3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ec852d83de4a1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6a062ebfb5438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297ee1b1564f3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47fce8d97a4e0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AKL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AKL EIENDOM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−69 717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80 578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4 858 634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5 362 618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KJELL HYSTAD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Skaustranda 85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3209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42 64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988 985 708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