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1a488f5f7447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17f8965bc441b"/>
  </p:sldMasterIdLst>
  <p:sldIdLst>
    <p:sldId xmlns:r="http://schemas.openxmlformats.org/officeDocument/2006/relationships" id="256" r:id="R09bf8454c05c46b4"/>
    <p:sldId xmlns:r="http://schemas.openxmlformats.org/officeDocument/2006/relationships" id="257" r:id="Rd7588b587af64eda"/>
    <p:sldId xmlns:r="http://schemas.openxmlformats.org/officeDocument/2006/relationships" id="258" r:id="Rdacd2c611ffa4e3d"/>
    <p:sldId xmlns:r="http://schemas.openxmlformats.org/officeDocument/2006/relationships" id="259" r:id="R75da4c9c7b8a408e"/>
    <p:sldId xmlns:r="http://schemas.openxmlformats.org/officeDocument/2006/relationships" id="260" r:id="R179d284f200546ba"/>
    <p:sldId xmlns:r="http://schemas.openxmlformats.org/officeDocument/2006/relationships" id="261" r:id="Rf197a99cd516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17f8965bc441b" /><Relationship Type="http://schemas.openxmlformats.org/officeDocument/2006/relationships/slide" Target="/ppt/slides/slide1.xml" Id="R09bf8454c05c46b4" /><Relationship Type="http://schemas.openxmlformats.org/officeDocument/2006/relationships/slide" Target="/ppt/slides/slide2.xml" Id="Rd7588b587af64eda" /><Relationship Type="http://schemas.openxmlformats.org/officeDocument/2006/relationships/slide" Target="/ppt/slides/slide3.xml" Id="Rdacd2c611ffa4e3d" /><Relationship Type="http://schemas.openxmlformats.org/officeDocument/2006/relationships/slide" Target="/ppt/slides/slide4.xml" Id="R75da4c9c7b8a408e" /><Relationship Type="http://schemas.openxmlformats.org/officeDocument/2006/relationships/slide" Target="/ppt/slides/slide5.xml" Id="R179d284f200546ba" /><Relationship Type="http://schemas.openxmlformats.org/officeDocument/2006/relationships/slide" Target="/ppt/slides/slide6.xml" Id="Rf197a99cd516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d11ccb1db46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7aa113af148b5" /><Relationship Type="http://schemas.openxmlformats.org/officeDocument/2006/relationships/theme" Target="/ppt/slideMasters/theme/theme1.xml" Id="R0d4eed3b15fb45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7aa113af1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882e5088140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554689cbb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797a9417f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0bfbb042440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d6a73155a4a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0b102e9d1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