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31a5d8b0e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0fb7e5dc24b40"/>
  </p:sldMasterIdLst>
  <p:sldIdLst>
    <p:sldId xmlns:r="http://schemas.openxmlformats.org/officeDocument/2006/relationships" id="256" r:id="R82934624c2f6474f"/>
    <p:sldId xmlns:r="http://schemas.openxmlformats.org/officeDocument/2006/relationships" id="257" r:id="R03c92fdef57043a2"/>
    <p:sldId xmlns:r="http://schemas.openxmlformats.org/officeDocument/2006/relationships" id="258" r:id="R995cf5760df14570"/>
    <p:sldId xmlns:r="http://schemas.openxmlformats.org/officeDocument/2006/relationships" id="259" r:id="Rc3fdf10444474fe9"/>
    <p:sldId xmlns:r="http://schemas.openxmlformats.org/officeDocument/2006/relationships" id="260" r:id="R452c88d139104ba8"/>
    <p:sldId xmlns:r="http://schemas.openxmlformats.org/officeDocument/2006/relationships" id="261" r:id="R0878a50eada24a69"/>
    <p:sldId xmlns:r="http://schemas.openxmlformats.org/officeDocument/2006/relationships" id="262" r:id="Rceff7a9740a5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0fb7e5dc24b40" /><Relationship Type="http://schemas.openxmlformats.org/officeDocument/2006/relationships/slide" Target="/ppt/slides/slide1.xml" Id="R82934624c2f6474f" /><Relationship Type="http://schemas.openxmlformats.org/officeDocument/2006/relationships/slide" Target="/ppt/slides/slide2.xml" Id="R03c92fdef57043a2" /><Relationship Type="http://schemas.openxmlformats.org/officeDocument/2006/relationships/slide" Target="/ppt/slides/slide3.xml" Id="R995cf5760df14570" /><Relationship Type="http://schemas.openxmlformats.org/officeDocument/2006/relationships/slide" Target="/ppt/slides/slide4.xml" Id="Rc3fdf10444474fe9" /><Relationship Type="http://schemas.openxmlformats.org/officeDocument/2006/relationships/slide" Target="/ppt/slides/slide5.xml" Id="R452c88d139104ba8" /><Relationship Type="http://schemas.openxmlformats.org/officeDocument/2006/relationships/slide" Target="/ppt/slides/slide6.xml" Id="R0878a50eada24a69" /><Relationship Type="http://schemas.openxmlformats.org/officeDocument/2006/relationships/slide" Target="/ppt/slides/slide7.xml" Id="Rceff7a9740a5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21052911d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bcddb8ff74f42" /><Relationship Type="http://schemas.openxmlformats.org/officeDocument/2006/relationships/theme" Target="/ppt/slideMasters/theme/theme1.xml" Id="Rd48782eb61ba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bcddb8ff7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227fd3e8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5ed3b440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64451023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7a31ff0d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6138c230c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7ed5549e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52b13838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