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c9e4695c76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2d7d6e65640bc"/>
  </p:sldMasterIdLst>
  <p:sldIdLst>
    <p:sldId xmlns:r="http://schemas.openxmlformats.org/officeDocument/2006/relationships" id="256" r:id="R7de58ac4c0364b11"/>
    <p:sldId xmlns:r="http://schemas.openxmlformats.org/officeDocument/2006/relationships" id="257" r:id="R6a30105eb5ec4b4d"/>
    <p:sldId xmlns:r="http://schemas.openxmlformats.org/officeDocument/2006/relationships" id="258" r:id="Rc31eb87154374216"/>
    <p:sldId xmlns:r="http://schemas.openxmlformats.org/officeDocument/2006/relationships" id="259" r:id="R079432622c3949c5"/>
    <p:sldId xmlns:r="http://schemas.openxmlformats.org/officeDocument/2006/relationships" id="260" r:id="R4effc31694fa4b18"/>
    <p:sldId xmlns:r="http://schemas.openxmlformats.org/officeDocument/2006/relationships" id="261" r:id="Rb37a142a4113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2d7d6e65640bc" /><Relationship Type="http://schemas.openxmlformats.org/officeDocument/2006/relationships/slide" Target="/ppt/slides/slide1.xml" Id="R7de58ac4c0364b11" /><Relationship Type="http://schemas.openxmlformats.org/officeDocument/2006/relationships/slide" Target="/ppt/slides/slide2.xml" Id="R6a30105eb5ec4b4d" /><Relationship Type="http://schemas.openxmlformats.org/officeDocument/2006/relationships/slide" Target="/ppt/slides/slide3.xml" Id="Rc31eb87154374216" /><Relationship Type="http://schemas.openxmlformats.org/officeDocument/2006/relationships/slide" Target="/ppt/slides/slide4.xml" Id="R079432622c3949c5" /><Relationship Type="http://schemas.openxmlformats.org/officeDocument/2006/relationships/slide" Target="/ppt/slides/slide5.xml" Id="R4effc31694fa4b18" /><Relationship Type="http://schemas.openxmlformats.org/officeDocument/2006/relationships/slide" Target="/ppt/slides/slide6.xml" Id="Rb37a142a4113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afa7a179b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f6742dbf54460" /><Relationship Type="http://schemas.openxmlformats.org/officeDocument/2006/relationships/theme" Target="/ppt/slideMasters/theme/theme1.xml" Id="Rf24e6c7439f0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f6742dbf544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a7aa0dc5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675a00b7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bf3333080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3804ad5a6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f83bab890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43873367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