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55f9b5475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5618a62f244c5"/>
  </p:sldMasterIdLst>
  <p:sldIdLst>
    <p:sldId xmlns:r="http://schemas.openxmlformats.org/officeDocument/2006/relationships" id="256" r:id="Rebe9bf7e2b454bca"/>
    <p:sldId xmlns:r="http://schemas.openxmlformats.org/officeDocument/2006/relationships" id="257" r:id="R4148beddce534f5c"/>
    <p:sldId xmlns:r="http://schemas.openxmlformats.org/officeDocument/2006/relationships" id="258" r:id="R7c04c01dc4e94245"/>
    <p:sldId xmlns:r="http://schemas.openxmlformats.org/officeDocument/2006/relationships" id="259" r:id="R681d639ac15045cd"/>
    <p:sldId xmlns:r="http://schemas.openxmlformats.org/officeDocument/2006/relationships" id="260" r:id="R3950e932e0d54def"/>
    <p:sldId xmlns:r="http://schemas.openxmlformats.org/officeDocument/2006/relationships" id="261" r:id="Ref34059c36994acd"/>
    <p:sldId xmlns:r="http://schemas.openxmlformats.org/officeDocument/2006/relationships" id="262" r:id="R2cfc38f69a6c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5618a62f244c5" /><Relationship Type="http://schemas.openxmlformats.org/officeDocument/2006/relationships/slide" Target="/ppt/slides/slide1.xml" Id="Rebe9bf7e2b454bca" /><Relationship Type="http://schemas.openxmlformats.org/officeDocument/2006/relationships/slide" Target="/ppt/slides/slide2.xml" Id="R4148beddce534f5c" /><Relationship Type="http://schemas.openxmlformats.org/officeDocument/2006/relationships/slide" Target="/ppt/slides/slide3.xml" Id="R7c04c01dc4e94245" /><Relationship Type="http://schemas.openxmlformats.org/officeDocument/2006/relationships/slide" Target="/ppt/slides/slide4.xml" Id="R681d639ac15045cd" /><Relationship Type="http://schemas.openxmlformats.org/officeDocument/2006/relationships/slide" Target="/ppt/slides/slide5.xml" Id="R3950e932e0d54def" /><Relationship Type="http://schemas.openxmlformats.org/officeDocument/2006/relationships/slide" Target="/ppt/slides/slide6.xml" Id="Ref34059c36994acd" /><Relationship Type="http://schemas.openxmlformats.org/officeDocument/2006/relationships/slide" Target="/ppt/slides/slide7.xml" Id="R2cfc38f69a6c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9141eb0a5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a3a09fee7497c" /><Relationship Type="http://schemas.openxmlformats.org/officeDocument/2006/relationships/theme" Target="/ppt/slideMasters/theme/theme1.xml" Id="R39483accc1f1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a3a09fee7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925b15cd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c015fb7e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f52e591f7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d3666389c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0ea4b9a53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26bb3f72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35cb9e4de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19 131 535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